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59" r:id="rId5"/>
    <p:sldId id="270" r:id="rId6"/>
    <p:sldId id="272" r:id="rId7"/>
    <p:sldId id="273" r:id="rId8"/>
    <p:sldId id="274" r:id="rId9"/>
    <p:sldId id="278" r:id="rId10"/>
    <p:sldId id="283" r:id="rId11"/>
    <p:sldId id="279" r:id="rId12"/>
    <p:sldId id="280" r:id="rId13"/>
    <p:sldId id="281" r:id="rId14"/>
    <p:sldId id="275" r:id="rId15"/>
    <p:sldId id="284" r:id="rId16"/>
    <p:sldId id="285" r:id="rId17"/>
    <p:sldId id="286" r:id="rId18"/>
    <p:sldId id="287" r:id="rId19"/>
    <p:sldId id="277"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 Ann Shipley" initials="JAS" lastIdx="1" clrIdx="0">
    <p:extLst>
      <p:ext uri="{19B8F6BF-5375-455C-9EA6-DF929625EA0E}">
        <p15:presenceInfo xmlns:p15="http://schemas.microsoft.com/office/powerpoint/2012/main" userId="S::joann.shipley@wpaog.org::07a13b6c-6758-49f9-968b-95b35a76f9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162" y="8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Erickson" userId="462bfa54-c47d-456b-a832-7aa9db86ac3e" providerId="ADAL" clId="{DEE92867-5143-4FD9-9963-50EF55C08ABE}"/>
    <pc:docChg chg="custSel modSld sldOrd">
      <pc:chgData name="Stephanie Erickson" userId="462bfa54-c47d-456b-a832-7aa9db86ac3e" providerId="ADAL" clId="{DEE92867-5143-4FD9-9963-50EF55C08ABE}" dt="2024-03-07T17:58:02.169" v="1124" actId="6549"/>
      <pc:docMkLst>
        <pc:docMk/>
      </pc:docMkLst>
      <pc:sldChg chg="modNotesTx">
        <pc:chgData name="Stephanie Erickson" userId="462bfa54-c47d-456b-a832-7aa9db86ac3e" providerId="ADAL" clId="{DEE92867-5143-4FD9-9963-50EF55C08ABE}" dt="2024-03-06T15:57:08.909" v="159"/>
        <pc:sldMkLst>
          <pc:docMk/>
          <pc:sldMk cId="239996257" sldId="259"/>
        </pc:sldMkLst>
      </pc:sldChg>
      <pc:sldChg chg="modSp mod modNotesTx">
        <pc:chgData name="Stephanie Erickson" userId="462bfa54-c47d-456b-a832-7aa9db86ac3e" providerId="ADAL" clId="{DEE92867-5143-4FD9-9963-50EF55C08ABE}" dt="2024-03-06T17:00:08.270" v="648" actId="20577"/>
        <pc:sldMkLst>
          <pc:docMk/>
          <pc:sldMk cId="1555108587" sldId="270"/>
        </pc:sldMkLst>
        <pc:spChg chg="mod">
          <ac:chgData name="Stephanie Erickson" userId="462bfa54-c47d-456b-a832-7aa9db86ac3e" providerId="ADAL" clId="{DEE92867-5143-4FD9-9963-50EF55C08ABE}" dt="2024-03-06T16:59:13.218" v="630" actId="20577"/>
          <ac:spMkLst>
            <pc:docMk/>
            <pc:sldMk cId="1555108587" sldId="270"/>
            <ac:spMk id="12" creationId="{E971DA27-4172-A437-2A8D-391D2684BFBF}"/>
          </ac:spMkLst>
        </pc:spChg>
        <pc:spChg chg="mod">
          <ac:chgData name="Stephanie Erickson" userId="462bfa54-c47d-456b-a832-7aa9db86ac3e" providerId="ADAL" clId="{DEE92867-5143-4FD9-9963-50EF55C08ABE}" dt="2024-03-06T17:00:08.270" v="648" actId="20577"/>
          <ac:spMkLst>
            <pc:docMk/>
            <pc:sldMk cId="1555108587" sldId="270"/>
            <ac:spMk id="14" creationId="{3C754176-23C7-DD62-DD35-67204F7EF152}"/>
          </ac:spMkLst>
        </pc:spChg>
      </pc:sldChg>
      <pc:sldChg chg="modSp mod">
        <pc:chgData name="Stephanie Erickson" userId="462bfa54-c47d-456b-a832-7aa9db86ac3e" providerId="ADAL" clId="{DEE92867-5143-4FD9-9963-50EF55C08ABE}" dt="2024-03-06T16:20:47.727" v="200" actId="6549"/>
        <pc:sldMkLst>
          <pc:docMk/>
          <pc:sldMk cId="632617619" sldId="272"/>
        </pc:sldMkLst>
        <pc:spChg chg="mod">
          <ac:chgData name="Stephanie Erickson" userId="462bfa54-c47d-456b-a832-7aa9db86ac3e" providerId="ADAL" clId="{DEE92867-5143-4FD9-9963-50EF55C08ABE}" dt="2024-03-06T16:20:47.727" v="200" actId="6549"/>
          <ac:spMkLst>
            <pc:docMk/>
            <pc:sldMk cId="632617619" sldId="272"/>
            <ac:spMk id="2" creationId="{F5241B88-5530-AA1E-6499-AF7107162F03}"/>
          </ac:spMkLst>
        </pc:spChg>
      </pc:sldChg>
      <pc:sldChg chg="modSp mod">
        <pc:chgData name="Stephanie Erickson" userId="462bfa54-c47d-456b-a832-7aa9db86ac3e" providerId="ADAL" clId="{DEE92867-5143-4FD9-9963-50EF55C08ABE}" dt="2024-03-06T16:20:55.849" v="201" actId="255"/>
        <pc:sldMkLst>
          <pc:docMk/>
          <pc:sldMk cId="3701349272" sldId="273"/>
        </pc:sldMkLst>
        <pc:spChg chg="mod">
          <ac:chgData name="Stephanie Erickson" userId="462bfa54-c47d-456b-a832-7aa9db86ac3e" providerId="ADAL" clId="{DEE92867-5143-4FD9-9963-50EF55C08ABE}" dt="2024-03-06T16:20:55.849" v="201" actId="255"/>
          <ac:spMkLst>
            <pc:docMk/>
            <pc:sldMk cId="3701349272" sldId="273"/>
            <ac:spMk id="2" creationId="{233C5F91-080D-A1DD-82EA-EBE56174AE98}"/>
          </ac:spMkLst>
        </pc:spChg>
      </pc:sldChg>
      <pc:sldChg chg="modSp mod">
        <pc:chgData name="Stephanie Erickson" userId="462bfa54-c47d-456b-a832-7aa9db86ac3e" providerId="ADAL" clId="{DEE92867-5143-4FD9-9963-50EF55C08ABE}" dt="2024-03-06T16:21:08.654" v="202" actId="255"/>
        <pc:sldMkLst>
          <pc:docMk/>
          <pc:sldMk cId="1130500482" sldId="274"/>
        </pc:sldMkLst>
        <pc:spChg chg="mod">
          <ac:chgData name="Stephanie Erickson" userId="462bfa54-c47d-456b-a832-7aa9db86ac3e" providerId="ADAL" clId="{DEE92867-5143-4FD9-9963-50EF55C08ABE}" dt="2024-03-06T16:21:08.654" v="202" actId="255"/>
          <ac:spMkLst>
            <pc:docMk/>
            <pc:sldMk cId="1130500482" sldId="274"/>
            <ac:spMk id="2" creationId="{AC525471-D0C3-3926-F9A5-D5C6FF44A0ED}"/>
          </ac:spMkLst>
        </pc:spChg>
      </pc:sldChg>
      <pc:sldChg chg="modSp mod ord modNotesTx">
        <pc:chgData name="Stephanie Erickson" userId="462bfa54-c47d-456b-a832-7aa9db86ac3e" providerId="ADAL" clId="{DEE92867-5143-4FD9-9963-50EF55C08ABE}" dt="2024-03-06T19:35:24.320" v="1087" actId="20577"/>
        <pc:sldMkLst>
          <pc:docMk/>
          <pc:sldMk cId="2308924048" sldId="275"/>
        </pc:sldMkLst>
        <pc:spChg chg="mod">
          <ac:chgData name="Stephanie Erickson" userId="462bfa54-c47d-456b-a832-7aa9db86ac3e" providerId="ADAL" clId="{DEE92867-5143-4FD9-9963-50EF55C08ABE}" dt="2024-03-06T19:35:24.320" v="1087" actId="20577"/>
          <ac:spMkLst>
            <pc:docMk/>
            <pc:sldMk cId="2308924048" sldId="275"/>
            <ac:spMk id="2" creationId="{F65B584C-5EE5-D0BE-55D8-5E89EA59E3EB}"/>
          </ac:spMkLst>
        </pc:spChg>
      </pc:sldChg>
      <pc:sldChg chg="modSp mod modNotesTx">
        <pc:chgData name="Stephanie Erickson" userId="462bfa54-c47d-456b-a832-7aa9db86ac3e" providerId="ADAL" clId="{DEE92867-5143-4FD9-9963-50EF55C08ABE}" dt="2024-03-07T17:58:02.169" v="1124" actId="6549"/>
        <pc:sldMkLst>
          <pc:docMk/>
          <pc:sldMk cId="3175864324" sldId="278"/>
        </pc:sldMkLst>
        <pc:spChg chg="mod">
          <ac:chgData name="Stephanie Erickson" userId="462bfa54-c47d-456b-a832-7aa9db86ac3e" providerId="ADAL" clId="{DEE92867-5143-4FD9-9963-50EF55C08ABE}" dt="2024-03-07T17:58:02.169" v="1124" actId="6549"/>
          <ac:spMkLst>
            <pc:docMk/>
            <pc:sldMk cId="3175864324" sldId="278"/>
            <ac:spMk id="2" creationId="{D8BE3C75-F08D-885F-D326-7A099634D4F7}"/>
          </ac:spMkLst>
        </pc:spChg>
      </pc:sldChg>
      <pc:sldChg chg="modSp mod modNotesTx">
        <pc:chgData name="Stephanie Erickson" userId="462bfa54-c47d-456b-a832-7aa9db86ac3e" providerId="ADAL" clId="{DEE92867-5143-4FD9-9963-50EF55C08ABE}" dt="2024-03-06T19:31:04.828" v="1081" actId="255"/>
        <pc:sldMkLst>
          <pc:docMk/>
          <pc:sldMk cId="2614875216" sldId="279"/>
        </pc:sldMkLst>
        <pc:spChg chg="mod">
          <ac:chgData name="Stephanie Erickson" userId="462bfa54-c47d-456b-a832-7aa9db86ac3e" providerId="ADAL" clId="{DEE92867-5143-4FD9-9963-50EF55C08ABE}" dt="2024-03-06T19:31:04.828" v="1081" actId="255"/>
          <ac:spMkLst>
            <pc:docMk/>
            <pc:sldMk cId="2614875216" sldId="279"/>
            <ac:spMk id="2" creationId="{8A0A3D55-1137-692E-92A1-E899EF773079}"/>
          </ac:spMkLst>
        </pc:spChg>
      </pc:sldChg>
      <pc:sldChg chg="modSp mod modNotesTx">
        <pc:chgData name="Stephanie Erickson" userId="462bfa54-c47d-456b-a832-7aa9db86ac3e" providerId="ADAL" clId="{DEE92867-5143-4FD9-9963-50EF55C08ABE}" dt="2024-03-06T16:30:35.842" v="466" actId="1035"/>
        <pc:sldMkLst>
          <pc:docMk/>
          <pc:sldMk cId="2058492306" sldId="280"/>
        </pc:sldMkLst>
        <pc:spChg chg="mod">
          <ac:chgData name="Stephanie Erickson" userId="462bfa54-c47d-456b-a832-7aa9db86ac3e" providerId="ADAL" clId="{DEE92867-5143-4FD9-9963-50EF55C08ABE}" dt="2024-03-06T16:30:35.842" v="466" actId="1035"/>
          <ac:spMkLst>
            <pc:docMk/>
            <pc:sldMk cId="2058492306" sldId="280"/>
            <ac:spMk id="2" creationId="{AB6B02DF-0FC6-74A8-64F2-1EF837EA3822}"/>
          </ac:spMkLst>
        </pc:spChg>
      </pc:sldChg>
      <pc:sldChg chg="modSp mod">
        <pc:chgData name="Stephanie Erickson" userId="462bfa54-c47d-456b-a832-7aa9db86ac3e" providerId="ADAL" clId="{DEE92867-5143-4FD9-9963-50EF55C08ABE}" dt="2024-03-06T17:06:19.183" v="883" actId="20577"/>
        <pc:sldMkLst>
          <pc:docMk/>
          <pc:sldMk cId="1682574254" sldId="281"/>
        </pc:sldMkLst>
        <pc:spChg chg="mod">
          <ac:chgData name="Stephanie Erickson" userId="462bfa54-c47d-456b-a832-7aa9db86ac3e" providerId="ADAL" clId="{DEE92867-5143-4FD9-9963-50EF55C08ABE}" dt="2024-03-06T17:06:19.183" v="883" actId="20577"/>
          <ac:spMkLst>
            <pc:docMk/>
            <pc:sldMk cId="1682574254" sldId="281"/>
            <ac:spMk id="2" creationId="{00D3D38B-47DD-6CBC-5414-B0759002E8DE}"/>
          </ac:spMkLst>
        </pc:spChg>
      </pc:sldChg>
      <pc:sldChg chg="modSp mod">
        <pc:chgData name="Stephanie Erickson" userId="462bfa54-c47d-456b-a832-7aa9db86ac3e" providerId="ADAL" clId="{DEE92867-5143-4FD9-9963-50EF55C08ABE}" dt="2024-03-06T20:47:03.669" v="1100" actId="313"/>
        <pc:sldMkLst>
          <pc:docMk/>
          <pc:sldMk cId="1207598063" sldId="283"/>
        </pc:sldMkLst>
        <pc:spChg chg="mod">
          <ac:chgData name="Stephanie Erickson" userId="462bfa54-c47d-456b-a832-7aa9db86ac3e" providerId="ADAL" clId="{DEE92867-5143-4FD9-9963-50EF55C08ABE}" dt="2024-03-06T20:47:03.669" v="1100" actId="313"/>
          <ac:spMkLst>
            <pc:docMk/>
            <pc:sldMk cId="1207598063" sldId="283"/>
            <ac:spMk id="2" creationId="{B7D40F74-1D58-93A8-7440-D76DDF58D2DB}"/>
          </ac:spMkLst>
        </pc:spChg>
      </pc:sldChg>
      <pc:sldChg chg="modSp mod">
        <pc:chgData name="Stephanie Erickson" userId="462bfa54-c47d-456b-a832-7aa9db86ac3e" providerId="ADAL" clId="{DEE92867-5143-4FD9-9963-50EF55C08ABE}" dt="2024-03-06T16:42:22.351" v="467" actId="6549"/>
        <pc:sldMkLst>
          <pc:docMk/>
          <pc:sldMk cId="2243495585" sldId="284"/>
        </pc:sldMkLst>
        <pc:spChg chg="mod">
          <ac:chgData name="Stephanie Erickson" userId="462bfa54-c47d-456b-a832-7aa9db86ac3e" providerId="ADAL" clId="{DEE92867-5143-4FD9-9963-50EF55C08ABE}" dt="2024-03-06T16:42:22.351" v="467" actId="6549"/>
          <ac:spMkLst>
            <pc:docMk/>
            <pc:sldMk cId="2243495585" sldId="284"/>
            <ac:spMk id="2" creationId="{3EBD5A1A-B469-91C9-9A80-2FD987EF0B60}"/>
          </ac:spMkLst>
        </pc:spChg>
      </pc:sldChg>
      <pc:sldChg chg="modSp mod">
        <pc:chgData name="Stephanie Erickson" userId="462bfa54-c47d-456b-a832-7aa9db86ac3e" providerId="ADAL" clId="{DEE92867-5143-4FD9-9963-50EF55C08ABE}" dt="2024-03-06T16:29:11.343" v="441" actId="27636"/>
        <pc:sldMkLst>
          <pc:docMk/>
          <pc:sldMk cId="1967871499" sldId="285"/>
        </pc:sldMkLst>
        <pc:spChg chg="mod">
          <ac:chgData name="Stephanie Erickson" userId="462bfa54-c47d-456b-a832-7aa9db86ac3e" providerId="ADAL" clId="{DEE92867-5143-4FD9-9963-50EF55C08ABE}" dt="2024-03-06T16:29:11.343" v="441" actId="27636"/>
          <ac:spMkLst>
            <pc:docMk/>
            <pc:sldMk cId="1967871499" sldId="285"/>
            <ac:spMk id="2" creationId="{03592B05-4A90-A4AF-4066-44D8ABC9ABC3}"/>
          </ac:spMkLst>
        </pc:spChg>
      </pc:sldChg>
      <pc:sldChg chg="modSp mod">
        <pc:chgData name="Stephanie Erickson" userId="462bfa54-c47d-456b-a832-7aa9db86ac3e" providerId="ADAL" clId="{DEE92867-5143-4FD9-9963-50EF55C08ABE}" dt="2024-03-06T16:29:31.073" v="442" actId="255"/>
        <pc:sldMkLst>
          <pc:docMk/>
          <pc:sldMk cId="2831715685" sldId="286"/>
        </pc:sldMkLst>
        <pc:spChg chg="mod">
          <ac:chgData name="Stephanie Erickson" userId="462bfa54-c47d-456b-a832-7aa9db86ac3e" providerId="ADAL" clId="{DEE92867-5143-4FD9-9963-50EF55C08ABE}" dt="2024-03-06T16:29:31.073" v="442" actId="255"/>
          <ac:spMkLst>
            <pc:docMk/>
            <pc:sldMk cId="2831715685" sldId="286"/>
            <ac:spMk id="2" creationId="{F65B584C-5EE5-D0BE-55D8-5E89EA59E3EB}"/>
          </ac:spMkLst>
        </pc:spChg>
      </pc:sldChg>
      <pc:sldChg chg="modSp mod">
        <pc:chgData name="Stephanie Erickson" userId="462bfa54-c47d-456b-a832-7aa9db86ac3e" providerId="ADAL" clId="{DEE92867-5143-4FD9-9963-50EF55C08ABE}" dt="2024-03-06T20:49:27.926" v="1102" actId="20577"/>
        <pc:sldMkLst>
          <pc:docMk/>
          <pc:sldMk cId="1109948985" sldId="287"/>
        </pc:sldMkLst>
        <pc:spChg chg="mod">
          <ac:chgData name="Stephanie Erickson" userId="462bfa54-c47d-456b-a832-7aa9db86ac3e" providerId="ADAL" clId="{DEE92867-5143-4FD9-9963-50EF55C08ABE}" dt="2024-03-06T20:49:27.926" v="1102" actId="20577"/>
          <ac:spMkLst>
            <pc:docMk/>
            <pc:sldMk cId="1109948985" sldId="287"/>
            <ac:spMk id="6" creationId="{EFFCFAED-1DAA-ACAB-8D62-C004159E2CAB}"/>
          </ac:spMkLst>
        </pc:spChg>
      </pc:sldChg>
    </pc:docChg>
  </pc:docChgLst>
  <pc:docChgLst>
    <pc:chgData name="Stephanie Erickson" userId="S::stephanie.erickson@wpaog.org::462bfa54-c47d-456b-a832-7aa9db86ac3e" providerId="AD" clId="Web-{BD533C27-1FC6-B4A6-D511-203661303799}"/>
    <pc:docChg chg="addSld delSld modSld">
      <pc:chgData name="Stephanie Erickson" userId="S::stephanie.erickson@wpaog.org::462bfa54-c47d-456b-a832-7aa9db86ac3e" providerId="AD" clId="Web-{BD533C27-1FC6-B4A6-D511-203661303799}" dt="2024-03-05T16:39:40.535" v="1046" actId="20577"/>
      <pc:docMkLst>
        <pc:docMk/>
      </pc:docMkLst>
      <pc:sldChg chg="modSp">
        <pc:chgData name="Stephanie Erickson" userId="S::stephanie.erickson@wpaog.org::462bfa54-c47d-456b-a832-7aa9db86ac3e" providerId="AD" clId="Web-{BD533C27-1FC6-B4A6-D511-203661303799}" dt="2024-03-05T15:21:48.406" v="299" actId="20577"/>
        <pc:sldMkLst>
          <pc:docMk/>
          <pc:sldMk cId="632617619" sldId="272"/>
        </pc:sldMkLst>
        <pc:spChg chg="mod">
          <ac:chgData name="Stephanie Erickson" userId="S::stephanie.erickson@wpaog.org::462bfa54-c47d-456b-a832-7aa9db86ac3e" providerId="AD" clId="Web-{BD533C27-1FC6-B4A6-D511-203661303799}" dt="2024-03-05T15:21:48.406" v="299" actId="20577"/>
          <ac:spMkLst>
            <pc:docMk/>
            <pc:sldMk cId="632617619" sldId="272"/>
            <ac:spMk id="2" creationId="{F5241B88-5530-AA1E-6499-AF7107162F03}"/>
          </ac:spMkLst>
        </pc:spChg>
      </pc:sldChg>
      <pc:sldChg chg="modSp">
        <pc:chgData name="Stephanie Erickson" userId="S::stephanie.erickson@wpaog.org::462bfa54-c47d-456b-a832-7aa9db86ac3e" providerId="AD" clId="Web-{BD533C27-1FC6-B4A6-D511-203661303799}" dt="2024-03-05T15:23:33.144" v="306" actId="20577"/>
        <pc:sldMkLst>
          <pc:docMk/>
          <pc:sldMk cId="3701349272" sldId="273"/>
        </pc:sldMkLst>
        <pc:spChg chg="mod">
          <ac:chgData name="Stephanie Erickson" userId="S::stephanie.erickson@wpaog.org::462bfa54-c47d-456b-a832-7aa9db86ac3e" providerId="AD" clId="Web-{BD533C27-1FC6-B4A6-D511-203661303799}" dt="2024-03-05T15:23:33.144" v="306" actId="20577"/>
          <ac:spMkLst>
            <pc:docMk/>
            <pc:sldMk cId="3701349272" sldId="273"/>
            <ac:spMk id="2" creationId="{233C5F91-080D-A1DD-82EA-EBE56174AE98}"/>
          </ac:spMkLst>
        </pc:spChg>
        <pc:spChg chg="mod">
          <ac:chgData name="Stephanie Erickson" userId="S::stephanie.erickson@wpaog.org::462bfa54-c47d-456b-a832-7aa9db86ac3e" providerId="AD" clId="Web-{BD533C27-1FC6-B4A6-D511-203661303799}" dt="2024-03-05T15:22:49.674" v="301" actId="20577"/>
          <ac:spMkLst>
            <pc:docMk/>
            <pc:sldMk cId="3701349272" sldId="273"/>
            <ac:spMk id="4" creationId="{D02FD515-6C78-F68E-DC65-30DB7252B92D}"/>
          </ac:spMkLst>
        </pc:spChg>
      </pc:sldChg>
      <pc:sldChg chg="modSp">
        <pc:chgData name="Stephanie Erickson" userId="S::stephanie.erickson@wpaog.org::462bfa54-c47d-456b-a832-7aa9db86ac3e" providerId="AD" clId="Web-{BD533C27-1FC6-B4A6-D511-203661303799}" dt="2024-03-05T15:28:03.122" v="319" actId="20577"/>
        <pc:sldMkLst>
          <pc:docMk/>
          <pc:sldMk cId="1130500482" sldId="274"/>
        </pc:sldMkLst>
        <pc:spChg chg="mod">
          <ac:chgData name="Stephanie Erickson" userId="S::stephanie.erickson@wpaog.org::462bfa54-c47d-456b-a832-7aa9db86ac3e" providerId="AD" clId="Web-{BD533C27-1FC6-B4A6-D511-203661303799}" dt="2024-03-05T15:28:03.122" v="319" actId="20577"/>
          <ac:spMkLst>
            <pc:docMk/>
            <pc:sldMk cId="1130500482" sldId="274"/>
            <ac:spMk id="2" creationId="{AC525471-D0C3-3926-F9A5-D5C6FF44A0ED}"/>
          </ac:spMkLst>
        </pc:spChg>
        <pc:spChg chg="mod">
          <ac:chgData name="Stephanie Erickson" userId="S::stephanie.erickson@wpaog.org::462bfa54-c47d-456b-a832-7aa9db86ac3e" providerId="AD" clId="Web-{BD533C27-1FC6-B4A6-D511-203661303799}" dt="2024-03-05T15:24:42.475" v="309" actId="20577"/>
          <ac:spMkLst>
            <pc:docMk/>
            <pc:sldMk cId="1130500482" sldId="274"/>
            <ac:spMk id="4" creationId="{0BF77885-866C-F508-69FC-CB10481846DD}"/>
          </ac:spMkLst>
        </pc:spChg>
      </pc:sldChg>
      <pc:sldChg chg="modSp">
        <pc:chgData name="Stephanie Erickson" userId="S::stephanie.erickson@wpaog.org::462bfa54-c47d-456b-a832-7aa9db86ac3e" providerId="AD" clId="Web-{BD533C27-1FC6-B4A6-D511-203661303799}" dt="2024-03-05T16:04:35.525" v="730" actId="20577"/>
        <pc:sldMkLst>
          <pc:docMk/>
          <pc:sldMk cId="2308924048" sldId="275"/>
        </pc:sldMkLst>
        <pc:spChg chg="mod">
          <ac:chgData name="Stephanie Erickson" userId="S::stephanie.erickson@wpaog.org::462bfa54-c47d-456b-a832-7aa9db86ac3e" providerId="AD" clId="Web-{BD533C27-1FC6-B4A6-D511-203661303799}" dt="2024-03-05T16:04:35.525" v="730" actId="20577"/>
          <ac:spMkLst>
            <pc:docMk/>
            <pc:sldMk cId="2308924048" sldId="275"/>
            <ac:spMk id="2" creationId="{F65B584C-5EE5-D0BE-55D8-5E89EA59E3EB}"/>
          </ac:spMkLst>
        </pc:spChg>
      </pc:sldChg>
      <pc:sldChg chg="modSp">
        <pc:chgData name="Stephanie Erickson" userId="S::stephanie.erickson@wpaog.org::462bfa54-c47d-456b-a832-7aa9db86ac3e" providerId="AD" clId="Web-{BD533C27-1FC6-B4A6-D511-203661303799}" dt="2024-03-05T16:27:18.853" v="924" actId="20577"/>
        <pc:sldMkLst>
          <pc:docMk/>
          <pc:sldMk cId="3175864324" sldId="278"/>
        </pc:sldMkLst>
        <pc:spChg chg="mod">
          <ac:chgData name="Stephanie Erickson" userId="S::stephanie.erickson@wpaog.org::462bfa54-c47d-456b-a832-7aa9db86ac3e" providerId="AD" clId="Web-{BD533C27-1FC6-B4A6-D511-203661303799}" dt="2024-03-05T16:27:18.853" v="924" actId="20577"/>
          <ac:spMkLst>
            <pc:docMk/>
            <pc:sldMk cId="3175864324" sldId="278"/>
            <ac:spMk id="2" creationId="{D8BE3C75-F08D-885F-D326-7A099634D4F7}"/>
          </ac:spMkLst>
        </pc:spChg>
      </pc:sldChg>
      <pc:sldChg chg="modSp">
        <pc:chgData name="Stephanie Erickson" userId="S::stephanie.erickson@wpaog.org::462bfa54-c47d-456b-a832-7aa9db86ac3e" providerId="AD" clId="Web-{BD533C27-1FC6-B4A6-D511-203661303799}" dt="2024-03-05T16:36:55.404" v="1008" actId="20577"/>
        <pc:sldMkLst>
          <pc:docMk/>
          <pc:sldMk cId="2614875216" sldId="279"/>
        </pc:sldMkLst>
        <pc:spChg chg="mod">
          <ac:chgData name="Stephanie Erickson" userId="S::stephanie.erickson@wpaog.org::462bfa54-c47d-456b-a832-7aa9db86ac3e" providerId="AD" clId="Web-{BD533C27-1FC6-B4A6-D511-203661303799}" dt="2024-03-05T16:36:55.404" v="1008" actId="20577"/>
          <ac:spMkLst>
            <pc:docMk/>
            <pc:sldMk cId="2614875216" sldId="279"/>
            <ac:spMk id="2" creationId="{8A0A3D55-1137-692E-92A1-E899EF773079}"/>
          </ac:spMkLst>
        </pc:spChg>
      </pc:sldChg>
      <pc:sldChg chg="modSp">
        <pc:chgData name="Stephanie Erickson" userId="S::stephanie.erickson@wpaog.org::462bfa54-c47d-456b-a832-7aa9db86ac3e" providerId="AD" clId="Web-{BD533C27-1FC6-B4A6-D511-203661303799}" dt="2024-03-05T15:58:27.763" v="677" actId="20577"/>
        <pc:sldMkLst>
          <pc:docMk/>
          <pc:sldMk cId="2058492306" sldId="280"/>
        </pc:sldMkLst>
        <pc:spChg chg="mod">
          <ac:chgData name="Stephanie Erickson" userId="S::stephanie.erickson@wpaog.org::462bfa54-c47d-456b-a832-7aa9db86ac3e" providerId="AD" clId="Web-{BD533C27-1FC6-B4A6-D511-203661303799}" dt="2024-03-05T15:58:27.763" v="677" actId="20577"/>
          <ac:spMkLst>
            <pc:docMk/>
            <pc:sldMk cId="2058492306" sldId="280"/>
            <ac:spMk id="2" creationId="{AB6B02DF-0FC6-74A8-64F2-1EF837EA3822}"/>
          </ac:spMkLst>
        </pc:spChg>
      </pc:sldChg>
      <pc:sldChg chg="modSp">
        <pc:chgData name="Stephanie Erickson" userId="S::stephanie.erickson@wpaog.org::462bfa54-c47d-456b-a832-7aa9db86ac3e" providerId="AD" clId="Web-{BD533C27-1FC6-B4A6-D511-203661303799}" dt="2024-03-05T16:37:57.344" v="1010" actId="20577"/>
        <pc:sldMkLst>
          <pc:docMk/>
          <pc:sldMk cId="1682574254" sldId="281"/>
        </pc:sldMkLst>
        <pc:spChg chg="mod">
          <ac:chgData name="Stephanie Erickson" userId="S::stephanie.erickson@wpaog.org::462bfa54-c47d-456b-a832-7aa9db86ac3e" providerId="AD" clId="Web-{BD533C27-1FC6-B4A6-D511-203661303799}" dt="2024-03-05T16:37:57.344" v="1010" actId="20577"/>
          <ac:spMkLst>
            <pc:docMk/>
            <pc:sldMk cId="1682574254" sldId="281"/>
            <ac:spMk id="2" creationId="{00D3D38B-47DD-6CBC-5414-B0759002E8DE}"/>
          </ac:spMkLst>
        </pc:spChg>
      </pc:sldChg>
      <pc:sldChg chg="modSp">
        <pc:chgData name="Stephanie Erickson" userId="S::stephanie.erickson@wpaog.org::462bfa54-c47d-456b-a832-7aa9db86ac3e" providerId="AD" clId="Web-{BD533C27-1FC6-B4A6-D511-203661303799}" dt="2024-03-05T16:36:32.888" v="1007" actId="20577"/>
        <pc:sldMkLst>
          <pc:docMk/>
          <pc:sldMk cId="1207598063" sldId="283"/>
        </pc:sldMkLst>
        <pc:spChg chg="mod">
          <ac:chgData name="Stephanie Erickson" userId="S::stephanie.erickson@wpaog.org::462bfa54-c47d-456b-a832-7aa9db86ac3e" providerId="AD" clId="Web-{BD533C27-1FC6-B4A6-D511-203661303799}" dt="2024-03-05T16:36:32.888" v="1007" actId="20577"/>
          <ac:spMkLst>
            <pc:docMk/>
            <pc:sldMk cId="1207598063" sldId="283"/>
            <ac:spMk id="2" creationId="{B7D40F74-1D58-93A8-7440-D76DDF58D2DB}"/>
          </ac:spMkLst>
        </pc:spChg>
      </pc:sldChg>
      <pc:sldChg chg="modSp">
        <pc:chgData name="Stephanie Erickson" userId="S::stephanie.erickson@wpaog.org::462bfa54-c47d-456b-a832-7aa9db86ac3e" providerId="AD" clId="Web-{BD533C27-1FC6-B4A6-D511-203661303799}" dt="2024-03-05T16:04:16.853" v="728" actId="20577"/>
        <pc:sldMkLst>
          <pc:docMk/>
          <pc:sldMk cId="1967871499" sldId="285"/>
        </pc:sldMkLst>
        <pc:spChg chg="mod">
          <ac:chgData name="Stephanie Erickson" userId="S::stephanie.erickson@wpaog.org::462bfa54-c47d-456b-a832-7aa9db86ac3e" providerId="AD" clId="Web-{BD533C27-1FC6-B4A6-D511-203661303799}" dt="2024-03-05T16:04:16.853" v="728" actId="20577"/>
          <ac:spMkLst>
            <pc:docMk/>
            <pc:sldMk cId="1967871499" sldId="285"/>
            <ac:spMk id="2" creationId="{03592B05-4A90-A4AF-4066-44D8ABC9ABC3}"/>
          </ac:spMkLst>
        </pc:spChg>
      </pc:sldChg>
      <pc:sldChg chg="modSp">
        <pc:chgData name="Stephanie Erickson" userId="S::stephanie.erickson@wpaog.org::462bfa54-c47d-456b-a832-7aa9db86ac3e" providerId="AD" clId="Web-{BD533C27-1FC6-B4A6-D511-203661303799}" dt="2024-03-05T16:11:19.586" v="912" actId="14100"/>
        <pc:sldMkLst>
          <pc:docMk/>
          <pc:sldMk cId="2831715685" sldId="286"/>
        </pc:sldMkLst>
        <pc:spChg chg="mod">
          <ac:chgData name="Stephanie Erickson" userId="S::stephanie.erickson@wpaog.org::462bfa54-c47d-456b-a832-7aa9db86ac3e" providerId="AD" clId="Web-{BD533C27-1FC6-B4A6-D511-203661303799}" dt="2024-03-05T16:11:19.586" v="912" actId="14100"/>
          <ac:spMkLst>
            <pc:docMk/>
            <pc:sldMk cId="2831715685" sldId="286"/>
            <ac:spMk id="2" creationId="{F65B584C-5EE5-D0BE-55D8-5E89EA59E3EB}"/>
          </ac:spMkLst>
        </pc:spChg>
        <pc:spChg chg="mod">
          <ac:chgData name="Stephanie Erickson" userId="S::stephanie.erickson@wpaog.org::462bfa54-c47d-456b-a832-7aa9db86ac3e" providerId="AD" clId="Web-{BD533C27-1FC6-B4A6-D511-203661303799}" dt="2024-03-05T16:05:19.699" v="743" actId="20577"/>
          <ac:spMkLst>
            <pc:docMk/>
            <pc:sldMk cId="2831715685" sldId="286"/>
            <ac:spMk id="4" creationId="{F82FE658-F324-02AE-AB69-D175CCA8D907}"/>
          </ac:spMkLst>
        </pc:spChg>
      </pc:sldChg>
      <pc:sldChg chg="addSp modSp add replId">
        <pc:chgData name="Stephanie Erickson" userId="S::stephanie.erickson@wpaog.org::462bfa54-c47d-456b-a832-7aa9db86ac3e" providerId="AD" clId="Web-{BD533C27-1FC6-B4A6-D511-203661303799}" dt="2024-03-05T16:39:40.535" v="1046" actId="20577"/>
        <pc:sldMkLst>
          <pc:docMk/>
          <pc:sldMk cId="1109948985" sldId="287"/>
        </pc:sldMkLst>
        <pc:spChg chg="mod">
          <ac:chgData name="Stephanie Erickson" userId="S::stephanie.erickson@wpaog.org::462bfa54-c47d-456b-a832-7aa9db86ac3e" providerId="AD" clId="Web-{BD533C27-1FC6-B4A6-D511-203661303799}" dt="2024-03-05T16:06:20.263" v="753" actId="20577"/>
          <ac:spMkLst>
            <pc:docMk/>
            <pc:sldMk cId="1109948985" sldId="287"/>
            <ac:spMk id="2" creationId="{F65B584C-5EE5-D0BE-55D8-5E89EA59E3EB}"/>
          </ac:spMkLst>
        </pc:spChg>
        <pc:spChg chg="mod">
          <ac:chgData name="Stephanie Erickson" userId="S::stephanie.erickson@wpaog.org::462bfa54-c47d-456b-a832-7aa9db86ac3e" providerId="AD" clId="Web-{BD533C27-1FC6-B4A6-D511-203661303799}" dt="2024-03-05T16:06:17.482" v="750" actId="20577"/>
          <ac:spMkLst>
            <pc:docMk/>
            <pc:sldMk cId="1109948985" sldId="287"/>
            <ac:spMk id="4" creationId="{F82FE658-F324-02AE-AB69-D175CCA8D907}"/>
          </ac:spMkLst>
        </pc:spChg>
        <pc:spChg chg="add mod">
          <ac:chgData name="Stephanie Erickson" userId="S::stephanie.erickson@wpaog.org::462bfa54-c47d-456b-a832-7aa9db86ac3e" providerId="AD" clId="Web-{BD533C27-1FC6-B4A6-D511-203661303799}" dt="2024-03-05T16:39:40.535" v="1046" actId="20577"/>
          <ac:spMkLst>
            <pc:docMk/>
            <pc:sldMk cId="1109948985" sldId="287"/>
            <ac:spMk id="6" creationId="{EFFCFAED-1DAA-ACAB-8D62-C004159E2CAB}"/>
          </ac:spMkLst>
        </pc:spChg>
      </pc:sldChg>
      <pc:sldChg chg="add del replId">
        <pc:chgData name="Stephanie Erickson" userId="S::stephanie.erickson@wpaog.org::462bfa54-c47d-456b-a832-7aa9db86ac3e" providerId="AD" clId="Web-{BD533C27-1FC6-B4A6-D511-203661303799}" dt="2024-03-05T16:06:46.546" v="755"/>
        <pc:sldMkLst>
          <pc:docMk/>
          <pc:sldMk cId="2712214430" sldId="288"/>
        </pc:sldMkLst>
      </pc:sldChg>
    </pc:docChg>
  </pc:docChgLst>
  <pc:docChgLst>
    <pc:chgData name="Debbie Edelen" userId="782317f0-db7b-4180-b0cb-81101b67d763" providerId="ADAL" clId="{353E0A7E-B520-4289-8EEF-A0ED4B493BCE}"/>
    <pc:docChg chg="modSld">
      <pc:chgData name="Debbie Edelen" userId="782317f0-db7b-4180-b0cb-81101b67d763" providerId="ADAL" clId="{353E0A7E-B520-4289-8EEF-A0ED4B493BCE}" dt="2024-03-06T20:31:21.946" v="31" actId="1076"/>
      <pc:docMkLst>
        <pc:docMk/>
      </pc:docMkLst>
      <pc:sldChg chg="modSp mod">
        <pc:chgData name="Debbie Edelen" userId="782317f0-db7b-4180-b0cb-81101b67d763" providerId="ADAL" clId="{353E0A7E-B520-4289-8EEF-A0ED4B493BCE}" dt="2024-03-06T20:23:47.098" v="6" actId="20577"/>
        <pc:sldMkLst>
          <pc:docMk/>
          <pc:sldMk cId="3701349272" sldId="273"/>
        </pc:sldMkLst>
        <pc:spChg chg="mod">
          <ac:chgData name="Debbie Edelen" userId="782317f0-db7b-4180-b0cb-81101b67d763" providerId="ADAL" clId="{353E0A7E-B520-4289-8EEF-A0ED4B493BCE}" dt="2024-03-06T20:23:47.098" v="6" actId="20577"/>
          <ac:spMkLst>
            <pc:docMk/>
            <pc:sldMk cId="3701349272" sldId="273"/>
            <ac:spMk id="2" creationId="{233C5F91-080D-A1DD-82EA-EBE56174AE98}"/>
          </ac:spMkLst>
        </pc:spChg>
      </pc:sldChg>
      <pc:sldChg chg="modSp mod">
        <pc:chgData name="Debbie Edelen" userId="782317f0-db7b-4180-b0cb-81101b67d763" providerId="ADAL" clId="{353E0A7E-B520-4289-8EEF-A0ED4B493BCE}" dt="2024-03-06T20:28:56.219" v="30" actId="1076"/>
        <pc:sldMkLst>
          <pc:docMk/>
          <pc:sldMk cId="2308924048" sldId="275"/>
        </pc:sldMkLst>
        <pc:spChg chg="mod">
          <ac:chgData name="Debbie Edelen" userId="782317f0-db7b-4180-b0cb-81101b67d763" providerId="ADAL" clId="{353E0A7E-B520-4289-8EEF-A0ED4B493BCE}" dt="2024-03-06T20:28:56.219" v="30" actId="1076"/>
          <ac:spMkLst>
            <pc:docMk/>
            <pc:sldMk cId="2308924048" sldId="275"/>
            <ac:spMk id="2" creationId="{F65B584C-5EE5-D0BE-55D8-5E89EA59E3EB}"/>
          </ac:spMkLst>
        </pc:spChg>
      </pc:sldChg>
      <pc:sldChg chg="modSp mod">
        <pc:chgData name="Debbie Edelen" userId="782317f0-db7b-4180-b0cb-81101b67d763" providerId="ADAL" clId="{353E0A7E-B520-4289-8EEF-A0ED4B493BCE}" dt="2024-03-06T20:31:21.946" v="31" actId="1076"/>
        <pc:sldMkLst>
          <pc:docMk/>
          <pc:sldMk cId="4186974568" sldId="277"/>
        </pc:sldMkLst>
        <pc:spChg chg="mod">
          <ac:chgData name="Debbie Edelen" userId="782317f0-db7b-4180-b0cb-81101b67d763" providerId="ADAL" clId="{353E0A7E-B520-4289-8EEF-A0ED4B493BCE}" dt="2024-03-06T20:31:21.946" v="31" actId="1076"/>
          <ac:spMkLst>
            <pc:docMk/>
            <pc:sldMk cId="4186974568" sldId="277"/>
            <ac:spMk id="2" creationId="{40F0F842-CFD6-83D6-211A-DE4EA045D6FC}"/>
          </ac:spMkLst>
        </pc:spChg>
      </pc:sldChg>
      <pc:sldChg chg="modSp mod">
        <pc:chgData name="Debbie Edelen" userId="782317f0-db7b-4180-b0cb-81101b67d763" providerId="ADAL" clId="{353E0A7E-B520-4289-8EEF-A0ED4B493BCE}" dt="2024-03-06T20:25:45.620" v="25" actId="1076"/>
        <pc:sldMkLst>
          <pc:docMk/>
          <pc:sldMk cId="3175864324" sldId="278"/>
        </pc:sldMkLst>
        <pc:spChg chg="mod">
          <ac:chgData name="Debbie Edelen" userId="782317f0-db7b-4180-b0cb-81101b67d763" providerId="ADAL" clId="{353E0A7E-B520-4289-8EEF-A0ED4B493BCE}" dt="2024-03-06T20:25:45.620" v="25" actId="1076"/>
          <ac:spMkLst>
            <pc:docMk/>
            <pc:sldMk cId="3175864324" sldId="278"/>
            <ac:spMk id="2" creationId="{D8BE3C75-F08D-885F-D326-7A099634D4F7}"/>
          </ac:spMkLst>
        </pc:spChg>
      </pc:sldChg>
      <pc:sldChg chg="modSp mod">
        <pc:chgData name="Debbie Edelen" userId="782317f0-db7b-4180-b0cb-81101b67d763" providerId="ADAL" clId="{353E0A7E-B520-4289-8EEF-A0ED4B493BCE}" dt="2024-03-06T20:26:51.951" v="28" actId="1076"/>
        <pc:sldMkLst>
          <pc:docMk/>
          <pc:sldMk cId="2614875216" sldId="279"/>
        </pc:sldMkLst>
        <pc:spChg chg="mod">
          <ac:chgData name="Debbie Edelen" userId="782317f0-db7b-4180-b0cb-81101b67d763" providerId="ADAL" clId="{353E0A7E-B520-4289-8EEF-A0ED4B493BCE}" dt="2024-03-06T20:26:51.951" v="28" actId="1076"/>
          <ac:spMkLst>
            <pc:docMk/>
            <pc:sldMk cId="2614875216" sldId="279"/>
            <ac:spMk id="2" creationId="{8A0A3D55-1137-692E-92A1-E899EF773079}"/>
          </ac:spMkLst>
        </pc:spChg>
      </pc:sldChg>
      <pc:sldChg chg="modSp mod">
        <pc:chgData name="Debbie Edelen" userId="782317f0-db7b-4180-b0cb-81101b67d763" providerId="ADAL" clId="{353E0A7E-B520-4289-8EEF-A0ED4B493BCE}" dt="2024-03-06T20:27:43.029" v="29" actId="20577"/>
        <pc:sldMkLst>
          <pc:docMk/>
          <pc:sldMk cId="2058492306" sldId="280"/>
        </pc:sldMkLst>
        <pc:spChg chg="mod">
          <ac:chgData name="Debbie Edelen" userId="782317f0-db7b-4180-b0cb-81101b67d763" providerId="ADAL" clId="{353E0A7E-B520-4289-8EEF-A0ED4B493BCE}" dt="2024-03-06T20:27:43.029" v="29" actId="20577"/>
          <ac:spMkLst>
            <pc:docMk/>
            <pc:sldMk cId="2058492306" sldId="280"/>
            <ac:spMk id="2" creationId="{AB6B02DF-0FC6-74A8-64F2-1EF837EA3822}"/>
          </ac:spMkLst>
        </pc:spChg>
      </pc:sldChg>
      <pc:sldChg chg="modSp mod">
        <pc:chgData name="Debbie Edelen" userId="782317f0-db7b-4180-b0cb-81101b67d763" providerId="ADAL" clId="{353E0A7E-B520-4289-8EEF-A0ED4B493BCE}" dt="2024-03-06T20:26:00.137" v="27" actId="1076"/>
        <pc:sldMkLst>
          <pc:docMk/>
          <pc:sldMk cId="1207598063" sldId="283"/>
        </pc:sldMkLst>
        <pc:spChg chg="mod">
          <ac:chgData name="Debbie Edelen" userId="782317f0-db7b-4180-b0cb-81101b67d763" providerId="ADAL" clId="{353E0A7E-B520-4289-8EEF-A0ED4B493BCE}" dt="2024-03-06T20:26:00.137" v="27" actId="1076"/>
          <ac:spMkLst>
            <pc:docMk/>
            <pc:sldMk cId="1207598063" sldId="283"/>
            <ac:spMk id="2" creationId="{B7D40F74-1D58-93A8-7440-D76DDF58D2DB}"/>
          </ac:spMkLst>
        </pc:spChg>
      </pc:sldChg>
    </pc:docChg>
  </pc:docChgLst>
  <pc:docChgLst>
    <pc:chgData name="Stephanie Erickson" userId="462bfa54-c47d-456b-a832-7aa9db86ac3e" providerId="ADAL" clId="{B9D5E815-9ED3-483E-952E-3E81513A17B7}"/>
    <pc:docChg chg="custSel modSld">
      <pc:chgData name="Stephanie Erickson" userId="462bfa54-c47d-456b-a832-7aa9db86ac3e" providerId="ADAL" clId="{B9D5E815-9ED3-483E-952E-3E81513A17B7}" dt="2024-06-17T12:23:59.427" v="2" actId="5793"/>
      <pc:docMkLst>
        <pc:docMk/>
      </pc:docMkLst>
      <pc:sldChg chg="modSp mod">
        <pc:chgData name="Stephanie Erickson" userId="462bfa54-c47d-456b-a832-7aa9db86ac3e" providerId="ADAL" clId="{B9D5E815-9ED3-483E-952E-3E81513A17B7}" dt="2024-06-17T12:23:59.427" v="2" actId="5793"/>
        <pc:sldMkLst>
          <pc:docMk/>
          <pc:sldMk cId="1207598063" sldId="283"/>
        </pc:sldMkLst>
        <pc:spChg chg="mod">
          <ac:chgData name="Stephanie Erickson" userId="462bfa54-c47d-456b-a832-7aa9db86ac3e" providerId="ADAL" clId="{B9D5E815-9ED3-483E-952E-3E81513A17B7}" dt="2024-06-17T12:23:59.427" v="2" actId="5793"/>
          <ac:spMkLst>
            <pc:docMk/>
            <pc:sldMk cId="1207598063" sldId="283"/>
            <ac:spMk id="2" creationId="{B7D40F74-1D58-93A8-7440-D76DDF58D2D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D0ECEBF-17AE-42CB-95DC-E1E9FA4A1CC6}" type="datetimeFigureOut">
              <a:rPr lang="en-US" smtClean="0"/>
              <a:t>6/17/2024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1F0EE7A-A69F-4D47-9432-D05D2795C040}" type="slidenum">
              <a:rPr lang="en-US" smtClean="0"/>
              <a:t>‹#›</a:t>
            </a:fld>
            <a:endParaRPr lang="en-US"/>
          </a:p>
        </p:txBody>
      </p:sp>
    </p:spTree>
    <p:extLst>
      <p:ext uri="{BB962C8B-B14F-4D97-AF65-F5344CB8AC3E}">
        <p14:creationId xmlns:p14="http://schemas.microsoft.com/office/powerpoint/2010/main" val="4240100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FCB1F62-6310-4E2C-8F57-D24D22899B44}" type="datetimeFigureOut">
              <a:rPr lang="en-US" smtClean="0"/>
              <a:t>6/17/2024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7C3020E-7E30-4712-B852-B94CAAB4D4EB}" type="slidenum">
              <a:rPr lang="en-US" smtClean="0"/>
              <a:t>‹#›</a:t>
            </a:fld>
            <a:endParaRPr lang="en-US"/>
          </a:p>
        </p:txBody>
      </p:sp>
    </p:spTree>
    <p:extLst>
      <p:ext uri="{BB962C8B-B14F-4D97-AF65-F5344CB8AC3E}">
        <p14:creationId xmlns:p14="http://schemas.microsoft.com/office/powerpoint/2010/main" val="1371074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Good afternoon,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presentation came about because I briefed the Class of 23 last year and it was tailored to them. After, I realized it would be beneficial to have a more generic brief that I could use for all the Class Leaders.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I am going to go through my slides that I either brief to Class leaders or send before our training. It really depends on the Class, who is coming, and how much time they have. Usually, we go more into Sallyport than the briefing which is why I will send it to them.</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will brief it like you are a class leader.</a:t>
            </a:r>
          </a:p>
          <a:p>
            <a:endParaRPr lang="en-US" dirty="0"/>
          </a:p>
        </p:txBody>
      </p:sp>
      <p:sp>
        <p:nvSpPr>
          <p:cNvPr id="4" name="Slide Number Placeholder 3"/>
          <p:cNvSpPr>
            <a:spLocks noGrp="1"/>
          </p:cNvSpPr>
          <p:nvPr>
            <p:ph type="sldNum" sz="quarter" idx="5"/>
          </p:nvPr>
        </p:nvSpPr>
        <p:spPr/>
        <p:txBody>
          <a:bodyPr/>
          <a:lstStyle/>
          <a:p>
            <a:fld id="{E7C3020E-7E30-4712-B852-B94CAAB4D4EB}" type="slidenum">
              <a:rPr lang="en-US" smtClean="0"/>
              <a:t>1</a:t>
            </a:fld>
            <a:endParaRPr lang="en-US"/>
          </a:p>
        </p:txBody>
      </p:sp>
    </p:spTree>
    <p:extLst>
      <p:ext uri="{BB962C8B-B14F-4D97-AF65-F5344CB8AC3E}">
        <p14:creationId xmlns:p14="http://schemas.microsoft.com/office/powerpoint/2010/main" val="1079141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What is Sallyport? Great question. Its your connection to your classmates and the Long Gray Line. It was developed for the AOG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Unlike Facebook, everyone is included.</a:t>
            </a:r>
          </a:p>
          <a:p>
            <a:endParaRPr lang="en-US" dirty="0"/>
          </a:p>
        </p:txBody>
      </p:sp>
      <p:sp>
        <p:nvSpPr>
          <p:cNvPr id="4" name="Slide Number Placeholder 3"/>
          <p:cNvSpPr>
            <a:spLocks noGrp="1"/>
          </p:cNvSpPr>
          <p:nvPr>
            <p:ph type="sldNum" sz="quarter" idx="5"/>
          </p:nvPr>
        </p:nvSpPr>
        <p:spPr/>
        <p:txBody>
          <a:bodyPr/>
          <a:lstStyle/>
          <a:p>
            <a:fld id="{E7C3020E-7E30-4712-B852-B94CAAB4D4EB}" type="slidenum">
              <a:rPr lang="en-US" smtClean="0"/>
              <a:t>2</a:t>
            </a:fld>
            <a:endParaRPr lang="en-US"/>
          </a:p>
        </p:txBody>
      </p:sp>
    </p:spTree>
    <p:extLst>
      <p:ext uri="{BB962C8B-B14F-4D97-AF65-F5344CB8AC3E}">
        <p14:creationId xmlns:p14="http://schemas.microsoft.com/office/powerpoint/2010/main" val="106987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Surviving Spouses: We did this because if they are shown in the Class Page, they are shown in all their group pages. We decided it made sense for their privacy. Class leaders know how to get a hold of them if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Surviving Spouses are not in Grad Link and cannot see Users emails.</a:t>
            </a:r>
          </a:p>
          <a:p>
            <a:endParaRPr lang="en-US" dirty="0"/>
          </a:p>
        </p:txBody>
      </p:sp>
      <p:sp>
        <p:nvSpPr>
          <p:cNvPr id="4" name="Slide Number Placeholder 3"/>
          <p:cNvSpPr>
            <a:spLocks noGrp="1"/>
          </p:cNvSpPr>
          <p:nvPr>
            <p:ph type="sldNum" sz="quarter" idx="5"/>
          </p:nvPr>
        </p:nvSpPr>
        <p:spPr/>
        <p:txBody>
          <a:bodyPr/>
          <a:lstStyle/>
          <a:p>
            <a:fld id="{E7C3020E-7E30-4712-B852-B94CAAB4D4EB}" type="slidenum">
              <a:rPr lang="en-US" smtClean="0"/>
              <a:t>6</a:t>
            </a:fld>
            <a:endParaRPr lang="en-US"/>
          </a:p>
        </p:txBody>
      </p:sp>
    </p:spTree>
    <p:extLst>
      <p:ext uri="{BB962C8B-B14F-4D97-AF65-F5344CB8AC3E}">
        <p14:creationId xmlns:p14="http://schemas.microsoft.com/office/powerpoint/2010/main" val="166714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They can be free, ticketed to include multi-ticketed.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When you are figuring out pricing, please keep in mind the processing fee. Make sure you put in your class year in the title of the event. Makes it easier to disburse funds to the right class.</a:t>
            </a:r>
          </a:p>
          <a:p>
            <a:endParaRPr lang="en-US" dirty="0"/>
          </a:p>
        </p:txBody>
      </p:sp>
      <p:sp>
        <p:nvSpPr>
          <p:cNvPr id="4" name="Slide Number Placeholder 3"/>
          <p:cNvSpPr>
            <a:spLocks noGrp="1"/>
          </p:cNvSpPr>
          <p:nvPr>
            <p:ph type="sldNum" sz="quarter" idx="5"/>
          </p:nvPr>
        </p:nvSpPr>
        <p:spPr/>
        <p:txBody>
          <a:bodyPr/>
          <a:lstStyle/>
          <a:p>
            <a:fld id="{E7C3020E-7E30-4712-B852-B94CAAB4D4EB}" type="slidenum">
              <a:rPr lang="en-US" smtClean="0"/>
              <a:t>8</a:t>
            </a:fld>
            <a:endParaRPr lang="en-US"/>
          </a:p>
        </p:txBody>
      </p:sp>
    </p:spTree>
    <p:extLst>
      <p:ext uri="{BB962C8B-B14F-4D97-AF65-F5344CB8AC3E}">
        <p14:creationId xmlns:p14="http://schemas.microsoft.com/office/powerpoint/2010/main" val="35807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Search Bill Mullen Farewell</a:t>
            </a:r>
          </a:p>
          <a:p>
            <a:endParaRPr lang="en-US" dirty="0"/>
          </a:p>
        </p:txBody>
      </p:sp>
      <p:sp>
        <p:nvSpPr>
          <p:cNvPr id="4" name="Slide Number Placeholder 3"/>
          <p:cNvSpPr>
            <a:spLocks noGrp="1"/>
          </p:cNvSpPr>
          <p:nvPr>
            <p:ph type="sldNum" sz="quarter" idx="5"/>
          </p:nvPr>
        </p:nvSpPr>
        <p:spPr/>
        <p:txBody>
          <a:bodyPr/>
          <a:lstStyle/>
          <a:p>
            <a:fld id="{E7C3020E-7E30-4712-B852-B94CAAB4D4EB}" type="slidenum">
              <a:rPr lang="en-US" smtClean="0"/>
              <a:t>9</a:t>
            </a:fld>
            <a:endParaRPr lang="en-US"/>
          </a:p>
        </p:txBody>
      </p:sp>
    </p:spTree>
    <p:extLst>
      <p:ext uri="{BB962C8B-B14F-4D97-AF65-F5344CB8AC3E}">
        <p14:creationId xmlns:p14="http://schemas.microsoft.com/office/powerpoint/2010/main" val="1486347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page starts with the basic tabs. You can change them to fit your needs.</a:t>
            </a:r>
          </a:p>
        </p:txBody>
      </p:sp>
      <p:sp>
        <p:nvSpPr>
          <p:cNvPr id="4" name="Slide Number Placeholder 3"/>
          <p:cNvSpPr>
            <a:spLocks noGrp="1"/>
          </p:cNvSpPr>
          <p:nvPr>
            <p:ph type="sldNum" sz="quarter" idx="5"/>
          </p:nvPr>
        </p:nvSpPr>
        <p:spPr/>
        <p:txBody>
          <a:bodyPr/>
          <a:lstStyle/>
          <a:p>
            <a:fld id="{E7C3020E-7E30-4712-B852-B94CAAB4D4EB}" type="slidenum">
              <a:rPr lang="en-US" smtClean="0"/>
              <a:t>11</a:t>
            </a:fld>
            <a:endParaRPr lang="en-US"/>
          </a:p>
        </p:txBody>
      </p:sp>
    </p:spTree>
    <p:extLst>
      <p:ext uri="{BB962C8B-B14F-4D97-AF65-F5344CB8AC3E}">
        <p14:creationId xmlns:p14="http://schemas.microsoft.com/office/powerpoint/2010/main" val="68722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04E59515-4C7D-4974-A603-9C875C5AB3C4}" type="slidenum">
              <a:rPr lang="en-US" smtClean="0"/>
              <a:t>‹#›</a:t>
            </a:fld>
            <a:endParaRPr lang="en-US"/>
          </a:p>
        </p:txBody>
      </p:sp>
    </p:spTree>
    <p:extLst>
      <p:ext uri="{BB962C8B-B14F-4D97-AF65-F5344CB8AC3E}">
        <p14:creationId xmlns:p14="http://schemas.microsoft.com/office/powerpoint/2010/main" val="1712703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1200"/>
              </a:spcBef>
              <a:defRPr sz="3000"/>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4E59515-4C7D-4974-A603-9C875C5AB3C4}" type="slidenum">
              <a:rPr lang="en-US" smtClean="0"/>
              <a:t>‹#›</a:t>
            </a:fld>
            <a:endParaRPr lang="en-US"/>
          </a:p>
        </p:txBody>
      </p:sp>
      <p:sp>
        <p:nvSpPr>
          <p:cNvPr id="5" name="Title Placeholder 1"/>
          <p:cNvSpPr>
            <a:spLocks noGrp="1"/>
          </p:cNvSpPr>
          <p:nvPr>
            <p:ph type="title"/>
          </p:nvPr>
        </p:nvSpPr>
        <p:spPr>
          <a:xfrm>
            <a:off x="3048000" y="350838"/>
            <a:ext cx="5562600" cy="4523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7137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1"/>
            <a:ext cx="3810000" cy="4038600"/>
          </a:xfrm>
        </p:spPr>
        <p:txBody>
          <a:bodyPr/>
          <a:lstStyle>
            <a:lvl1pPr>
              <a:spcBef>
                <a:spcPts val="1200"/>
              </a:spcBef>
              <a:defRPr sz="2800"/>
            </a:lvl1pPr>
            <a:lvl2pPr>
              <a:spcBef>
                <a:spcPts val="1200"/>
              </a:spcBef>
              <a:defRPr sz="2400"/>
            </a:lvl2pPr>
            <a:lvl3pPr>
              <a:spcBef>
                <a:spcPts val="1200"/>
              </a:spcBef>
              <a:defRPr sz="2000"/>
            </a:lvl3pPr>
            <a:lvl4pPr>
              <a:spcBef>
                <a:spcPts val="1200"/>
              </a:spcBef>
              <a:defRPr sz="1800"/>
            </a:lvl4pPr>
            <a:lvl5pPr>
              <a:spcBef>
                <a:spcPts val="1200"/>
              </a:spcBef>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3886200" cy="4038600"/>
          </a:xfrm>
        </p:spPr>
        <p:txBody>
          <a:bodyPr/>
          <a:lstStyle>
            <a:lvl1pPr>
              <a:spcBef>
                <a:spcPts val="1200"/>
              </a:spcBef>
              <a:defRPr sz="2800"/>
            </a:lvl1pPr>
            <a:lvl2pPr>
              <a:spcBef>
                <a:spcPts val="1200"/>
              </a:spcBef>
              <a:defRPr sz="2400"/>
            </a:lvl2pPr>
            <a:lvl3pPr>
              <a:spcBef>
                <a:spcPts val="1200"/>
              </a:spcBef>
              <a:defRPr sz="2000"/>
            </a:lvl3pPr>
            <a:lvl4pPr>
              <a:spcBef>
                <a:spcPts val="1200"/>
              </a:spcBef>
              <a:defRPr sz="1800"/>
            </a:lvl4pPr>
            <a:lvl5pPr>
              <a:spcBef>
                <a:spcPts val="1200"/>
              </a:spcBef>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04E59515-4C7D-4974-A603-9C875C5AB3C4}" type="slidenum">
              <a:rPr lang="en-US" smtClean="0"/>
              <a:t>‹#›</a:t>
            </a:fld>
            <a:endParaRPr lang="en-US"/>
          </a:p>
        </p:txBody>
      </p:sp>
    </p:spTree>
    <p:extLst>
      <p:ext uri="{BB962C8B-B14F-4D97-AF65-F5344CB8AC3E}">
        <p14:creationId xmlns:p14="http://schemas.microsoft.com/office/powerpoint/2010/main" val="359203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38115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174875"/>
            <a:ext cx="3811588" cy="3387725"/>
          </a:xfrm>
        </p:spPr>
        <p:txBody>
          <a:bodyPr/>
          <a:lstStyle>
            <a:lvl1pPr>
              <a:spcBef>
                <a:spcPts val="1200"/>
              </a:spcBef>
              <a:defRPr sz="2400"/>
            </a:lvl1pPr>
            <a:lvl2pPr>
              <a:spcBef>
                <a:spcPts val="1200"/>
              </a:spcBef>
              <a:defRPr sz="2000"/>
            </a:lvl2pPr>
            <a:lvl3pPr>
              <a:spcBef>
                <a:spcPts val="1200"/>
              </a:spcBef>
              <a:defRPr sz="1800"/>
            </a:lvl3pPr>
            <a:lvl4pPr>
              <a:spcBef>
                <a:spcPts val="1200"/>
              </a:spcBef>
              <a:defRPr sz="1600"/>
            </a:lvl4pPr>
            <a:lvl5pPr>
              <a:spcBef>
                <a:spcPts val="1200"/>
              </a:spcBef>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3889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3889375" cy="3387725"/>
          </a:xfrm>
        </p:spPr>
        <p:txBody>
          <a:bodyPr/>
          <a:lstStyle>
            <a:lvl1pPr>
              <a:spcBef>
                <a:spcPts val="1200"/>
              </a:spcBef>
              <a:defRPr sz="2400"/>
            </a:lvl1pPr>
            <a:lvl2pPr>
              <a:spcBef>
                <a:spcPts val="1200"/>
              </a:spcBef>
              <a:defRPr sz="2000"/>
            </a:lvl2pPr>
            <a:lvl3pPr>
              <a:spcBef>
                <a:spcPts val="1200"/>
              </a:spcBef>
              <a:defRPr sz="1800"/>
            </a:lvl3pPr>
            <a:lvl4pPr>
              <a:spcBef>
                <a:spcPts val="1200"/>
              </a:spcBef>
              <a:defRPr sz="1600"/>
            </a:lvl4pPr>
            <a:lvl5pPr>
              <a:spcBef>
                <a:spcPts val="1200"/>
              </a:spcBef>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04E59515-4C7D-4974-A603-9C875C5AB3C4}" type="slidenum">
              <a:rPr lang="en-US" smtClean="0"/>
              <a:t>‹#›</a:t>
            </a:fld>
            <a:endParaRPr lang="en-US"/>
          </a:p>
        </p:txBody>
      </p:sp>
    </p:spTree>
    <p:extLst>
      <p:ext uri="{BB962C8B-B14F-4D97-AF65-F5344CB8AC3E}">
        <p14:creationId xmlns:p14="http://schemas.microsoft.com/office/powerpoint/2010/main" val="340463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4E59515-4C7D-4974-A603-9C875C5AB3C4}" type="slidenum">
              <a:rPr lang="en-US" smtClean="0"/>
              <a:t>‹#›</a:t>
            </a:fld>
            <a:endParaRPr lang="en-US"/>
          </a:p>
        </p:txBody>
      </p:sp>
    </p:spTree>
    <p:extLst>
      <p:ext uri="{BB962C8B-B14F-4D97-AF65-F5344CB8AC3E}">
        <p14:creationId xmlns:p14="http://schemas.microsoft.com/office/powerpoint/2010/main" val="4018843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E59515-4C7D-4974-A603-9C875C5AB3C4}" type="slidenum">
              <a:rPr lang="en-US" smtClean="0"/>
              <a:t>‹#›</a:t>
            </a:fld>
            <a:endParaRPr lang="en-US"/>
          </a:p>
        </p:txBody>
      </p:sp>
    </p:spTree>
    <p:extLst>
      <p:ext uri="{BB962C8B-B14F-4D97-AF65-F5344CB8AC3E}">
        <p14:creationId xmlns:p14="http://schemas.microsoft.com/office/powerpoint/2010/main" val="3885580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600199"/>
            <a:ext cx="5486400" cy="3127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3"/>
          <p:cNvSpPr>
            <a:spLocks noGrp="1"/>
          </p:cNvSpPr>
          <p:nvPr>
            <p:ph type="sldNum" sz="quarter" idx="12"/>
          </p:nvPr>
        </p:nvSpPr>
        <p:spPr>
          <a:xfrm>
            <a:off x="457200" y="6356350"/>
            <a:ext cx="2133600" cy="365125"/>
          </a:xfrm>
        </p:spPr>
        <p:txBody>
          <a:bodyPr/>
          <a:lstStyle/>
          <a:p>
            <a:fld id="{04E59515-4C7D-4974-A603-9C875C5AB3C4}" type="slidenum">
              <a:rPr lang="en-US" smtClean="0"/>
              <a:t>‹#›</a:t>
            </a:fld>
            <a:endParaRPr lang="en-US"/>
          </a:p>
        </p:txBody>
      </p:sp>
      <p:sp>
        <p:nvSpPr>
          <p:cNvPr id="9" name="Title 1"/>
          <p:cNvSpPr txBox="1">
            <a:spLocks/>
          </p:cNvSpPr>
          <p:nvPr userDrawn="1"/>
        </p:nvSpPr>
        <p:spPr>
          <a:xfrm>
            <a:off x="685800" y="152400"/>
            <a:ext cx="7848600"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i="0" kern="1200" baseline="0">
                <a:solidFill>
                  <a:schemeClr val="bg2">
                    <a:lumMod val="50000"/>
                  </a:schemeClr>
                </a:solidFill>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1086229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
            <a:ext cx="9144000" cy="10972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971800" y="350838"/>
            <a:ext cx="5638800" cy="452330"/>
          </a:xfrm>
          <a:prstGeom prst="rect">
            <a:avLst/>
          </a:prstGeom>
          <a:noFill/>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447800"/>
            <a:ext cx="8001000" cy="3962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59515-4C7D-4974-A603-9C875C5AB3C4}" type="slidenum">
              <a:rPr lang="en-US" smtClean="0"/>
              <a:pPr/>
              <a:t>‹#›</a:t>
            </a:fld>
            <a:endParaRPr lang="en-US"/>
          </a:p>
        </p:txBody>
      </p:sp>
      <p:cxnSp>
        <p:nvCxnSpPr>
          <p:cNvPr id="7" name="Straight Connector 6"/>
          <p:cNvCxnSpPr/>
          <p:nvPr userDrawn="1"/>
        </p:nvCxnSpPr>
        <p:spPr>
          <a:xfrm>
            <a:off x="0" y="1109311"/>
            <a:ext cx="9144000" cy="0"/>
          </a:xfrm>
          <a:prstGeom prst="line">
            <a:avLst/>
          </a:prstGeom>
          <a:ln w="47625">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81000" y="330216"/>
            <a:ext cx="2286000" cy="495661"/>
          </a:xfrm>
          <a:prstGeom prst="rect">
            <a:avLst/>
          </a:prstGeom>
        </p:spPr>
      </p:pic>
    </p:spTree>
    <p:extLst>
      <p:ext uri="{BB962C8B-B14F-4D97-AF65-F5344CB8AC3E}">
        <p14:creationId xmlns:p14="http://schemas.microsoft.com/office/powerpoint/2010/main" val="1489066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Lst>
  <p:hf hdr="0" dt="0"/>
  <p:txStyles>
    <p:titleStyle>
      <a:lvl1pPr algn="ctr" defTabSz="914400" rtl="0" eaLnBrk="1" latinLnBrk="0" hangingPunct="1">
        <a:spcBef>
          <a:spcPct val="0"/>
        </a:spcBef>
        <a:buNone/>
        <a:defRPr sz="2800" b="1" i="0" kern="1200" baseline="0">
          <a:solidFill>
            <a:schemeClr val="bg1"/>
          </a:solidFill>
          <a:latin typeface="+mj-lt"/>
          <a:ea typeface="+mj-ea"/>
          <a:cs typeface="+mj-cs"/>
        </a:defRPr>
      </a:lvl1pPr>
    </p:titleStyle>
    <p:bodyStyle>
      <a:lvl1pPr marL="342900" indent="-342900" algn="l" defTabSz="914400" rtl="0" eaLnBrk="1" latinLnBrk="0" hangingPunct="1">
        <a:spcBef>
          <a:spcPts val="1200"/>
        </a:spcBef>
        <a:buClr>
          <a:schemeClr val="bg2">
            <a:lumMod val="50000"/>
          </a:schemeClr>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Clr>
          <a:schemeClr val="bg2">
            <a:lumMod val="50000"/>
          </a:schemeClr>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Clr>
          <a:schemeClr val="bg2">
            <a:lumMod val="50000"/>
          </a:schemeClr>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Clr>
          <a:schemeClr val="bg2">
            <a:lumMod val="50000"/>
          </a:schemeClr>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Clr>
          <a:schemeClr val="bg2">
            <a:lumMod val="50000"/>
          </a:schemeClr>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sallyport.westpointaog.org/topics/11871/page/class-leader-resourc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Stephanie.Erickson@wpaog.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E56E557-5BAB-4490-B201-3C6A66EAF73D}"/>
              </a:ext>
            </a:extLst>
          </p:cNvPr>
          <p:cNvPicPr>
            <a:picLocks noChangeAspect="1"/>
          </p:cNvPicPr>
          <p:nvPr/>
        </p:nvPicPr>
        <p:blipFill rotWithShape="1">
          <a:blip r:embed="rId3">
            <a:extLst>
              <a:ext uri="{28A0092B-C50C-407E-A947-70E740481C1C}">
                <a14:useLocalDpi xmlns:a14="http://schemas.microsoft.com/office/drawing/2010/main" val="0"/>
              </a:ext>
            </a:extLst>
          </a:blip>
          <a:srcRect t="8750" b="479"/>
          <a:stretch/>
        </p:blipFill>
        <p:spPr>
          <a:xfrm>
            <a:off x="0" y="0"/>
            <a:ext cx="9143999" cy="5533403"/>
          </a:xfrm>
          <a:prstGeom prst="rect">
            <a:avLst/>
          </a:prstGeom>
        </p:spPr>
      </p:pic>
      <p:sp>
        <p:nvSpPr>
          <p:cNvPr id="15" name="Rectangle 14"/>
          <p:cNvSpPr/>
          <p:nvPr/>
        </p:nvSpPr>
        <p:spPr>
          <a:xfrm>
            <a:off x="0" y="5486400"/>
            <a:ext cx="9144000" cy="13716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0" y="5486400"/>
            <a:ext cx="9144000" cy="0"/>
          </a:xfrm>
          <a:prstGeom prst="line">
            <a:avLst/>
          </a:prstGeom>
          <a:ln w="476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200" y="6355093"/>
            <a:ext cx="3352800" cy="307777"/>
          </a:xfrm>
          <a:prstGeom prst="rect">
            <a:avLst/>
          </a:prstGeom>
          <a:noFill/>
          <a:effectLst/>
        </p:spPr>
        <p:txBody>
          <a:bodyPr wrap="square" rtlCol="0">
            <a:spAutoFit/>
          </a:bodyPr>
          <a:lstStyle/>
          <a:p>
            <a:pPr algn="ctr"/>
            <a:r>
              <a:rPr lang="en-US" sz="1400" i="1">
                <a:solidFill>
                  <a:schemeClr val="bg1"/>
                </a:solidFill>
                <a:latin typeface="Adobe Garamond Pro" pitchFamily="18" charset="0"/>
              </a:rPr>
              <a:t>Serving West Point and the Long Gray Line</a:t>
            </a:r>
          </a:p>
        </p:txBody>
      </p:sp>
      <p:grpSp>
        <p:nvGrpSpPr>
          <p:cNvPr id="3" name="Group 2"/>
          <p:cNvGrpSpPr/>
          <p:nvPr/>
        </p:nvGrpSpPr>
        <p:grpSpPr>
          <a:xfrm>
            <a:off x="797942" y="4698733"/>
            <a:ext cx="1828800" cy="1554480"/>
            <a:chOff x="457200" y="4497345"/>
            <a:chExt cx="2115152" cy="1751055"/>
          </a:xfrm>
        </p:grpSpPr>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68685"/>
            <a:stretch/>
          </p:blipFill>
          <p:spPr>
            <a:xfrm>
              <a:off x="469232" y="5681570"/>
              <a:ext cx="2103120" cy="566830"/>
            </a:xfrm>
            <a:prstGeom prst="rect">
              <a:avLst/>
            </a:prstGeom>
            <a:effectLst>
              <a:outerShdw blurRad="50800" dist="25400" dir="3180000" algn="ctr" rotWithShape="0">
                <a:schemeClr val="tx1">
                  <a:lumMod val="65000"/>
                  <a:lumOff val="35000"/>
                </a:schemeClr>
              </a:outerShdw>
            </a:effectLst>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3544" b="29543"/>
            <a:stretch/>
          </p:blipFill>
          <p:spPr>
            <a:xfrm>
              <a:off x="457200" y="4497345"/>
              <a:ext cx="2103120" cy="1339515"/>
            </a:xfrm>
            <a:prstGeom prst="rect">
              <a:avLst/>
            </a:prstGeom>
          </p:spPr>
        </p:pic>
      </p:grpSp>
      <p:grpSp>
        <p:nvGrpSpPr>
          <p:cNvPr id="12" name="Group 11"/>
          <p:cNvGrpSpPr/>
          <p:nvPr/>
        </p:nvGrpSpPr>
        <p:grpSpPr>
          <a:xfrm>
            <a:off x="3340050" y="5897251"/>
            <a:ext cx="5562601" cy="765619"/>
            <a:chOff x="3352800" y="5745135"/>
            <a:chExt cx="5562601" cy="765619"/>
          </a:xfrm>
        </p:grpSpPr>
        <p:sp>
          <p:nvSpPr>
            <p:cNvPr id="13" name="TextBox 12"/>
            <p:cNvSpPr txBox="1"/>
            <p:nvPr/>
          </p:nvSpPr>
          <p:spPr>
            <a:xfrm>
              <a:off x="3352800" y="5745135"/>
              <a:ext cx="5562601" cy="461665"/>
            </a:xfrm>
            <a:prstGeom prst="rect">
              <a:avLst/>
            </a:prstGeom>
            <a:noFill/>
            <a:effectLst>
              <a:outerShdw blurRad="50800" dist="25400" dir="3180000" algn="ctr" rotWithShape="0">
                <a:schemeClr val="tx1">
                  <a:lumMod val="65000"/>
                  <a:lumOff val="35000"/>
                </a:schemeClr>
              </a:outerShdw>
            </a:effectLst>
          </p:spPr>
          <p:txBody>
            <a:bodyPr wrap="square" rtlCol="0">
              <a:spAutoFit/>
            </a:bodyPr>
            <a:lstStyle/>
            <a:p>
              <a:pPr algn="ctr"/>
              <a:endParaRPr lang="en-US" sz="2400" b="1">
                <a:solidFill>
                  <a:schemeClr val="bg1"/>
                </a:solidFill>
                <a:latin typeface="+mj-lt"/>
                <a:ea typeface="Adobe Myungjo Std M" pitchFamily="18" charset="-128"/>
              </a:endParaRPr>
            </a:p>
          </p:txBody>
        </p:sp>
        <p:sp>
          <p:nvSpPr>
            <p:cNvPr id="14" name="TextBox 13"/>
            <p:cNvSpPr txBox="1"/>
            <p:nvPr/>
          </p:nvSpPr>
          <p:spPr>
            <a:xfrm>
              <a:off x="3352800" y="6172200"/>
              <a:ext cx="5562601" cy="338554"/>
            </a:xfrm>
            <a:prstGeom prst="rect">
              <a:avLst/>
            </a:prstGeom>
            <a:noFill/>
            <a:effectLst/>
          </p:spPr>
          <p:txBody>
            <a:bodyPr wrap="square" rtlCol="0">
              <a:spAutoFit/>
            </a:bodyPr>
            <a:lstStyle/>
            <a:p>
              <a:pPr algn="ctr"/>
              <a:endParaRPr lang="en-US" sz="1600" i="1">
                <a:solidFill>
                  <a:schemeClr val="bg1"/>
                </a:solidFill>
              </a:endParaRPr>
            </a:p>
          </p:txBody>
        </p:sp>
      </p:grpSp>
      <p:sp>
        <p:nvSpPr>
          <p:cNvPr id="17" name="TextBox 16">
            <a:extLst>
              <a:ext uri="{FF2B5EF4-FFF2-40B4-BE49-F238E27FC236}">
                <a16:creationId xmlns:a16="http://schemas.microsoft.com/office/drawing/2014/main" id="{B233031C-2159-4266-8633-3F59B7FD0619}"/>
              </a:ext>
            </a:extLst>
          </p:cNvPr>
          <p:cNvSpPr txBox="1"/>
          <p:nvPr/>
        </p:nvSpPr>
        <p:spPr>
          <a:xfrm>
            <a:off x="3185492" y="5849035"/>
            <a:ext cx="5562600" cy="646331"/>
          </a:xfrm>
          <a:prstGeom prst="rect">
            <a:avLst/>
          </a:prstGeom>
          <a:noFill/>
        </p:spPr>
        <p:txBody>
          <a:bodyPr wrap="square">
            <a:spAutoFit/>
          </a:bodyPr>
          <a:lstStyle/>
          <a:p>
            <a:pPr algn="ctr"/>
            <a:r>
              <a:rPr lang="en-US" b="1" dirty="0">
                <a:solidFill>
                  <a:schemeClr val="bg1"/>
                </a:solidFill>
                <a:latin typeface="+mj-lt"/>
                <a:ea typeface="Adobe Myungjo Std M" pitchFamily="18" charset="-128"/>
              </a:rPr>
              <a:t>Class Services –Sallyport Overview </a:t>
            </a:r>
            <a:r>
              <a:rPr lang="en-US" b="1">
                <a:solidFill>
                  <a:schemeClr val="bg1"/>
                </a:solidFill>
                <a:latin typeface="+mj-lt"/>
                <a:ea typeface="Adobe Myungjo Std M" pitchFamily="18" charset="-128"/>
              </a:rPr>
              <a:t>for Class Leaders</a:t>
            </a:r>
            <a:endParaRPr lang="en-US" b="1" dirty="0">
              <a:solidFill>
                <a:schemeClr val="bg1"/>
              </a:solidFill>
              <a:latin typeface="+mj-lt"/>
              <a:ea typeface="Adobe Myungjo Std M" pitchFamily="18" charset="-128"/>
            </a:endParaRPr>
          </a:p>
        </p:txBody>
      </p:sp>
    </p:spTree>
    <p:extLst>
      <p:ext uri="{BB962C8B-B14F-4D97-AF65-F5344CB8AC3E}">
        <p14:creationId xmlns:p14="http://schemas.microsoft.com/office/powerpoint/2010/main" val="239996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D3D38B-47DD-6CBC-5414-B0759002E8DE}"/>
              </a:ext>
            </a:extLst>
          </p:cNvPr>
          <p:cNvSpPr>
            <a:spLocks noGrp="1"/>
          </p:cNvSpPr>
          <p:nvPr>
            <p:ph idx="1"/>
          </p:nvPr>
        </p:nvSpPr>
        <p:spPr>
          <a:xfrm>
            <a:off x="609600" y="1795848"/>
            <a:ext cx="8001000" cy="3614351"/>
          </a:xfrm>
        </p:spPr>
        <p:txBody>
          <a:bodyPr vert="horz" lIns="91440" tIns="45720" rIns="91440" bIns="45720" rtlCol="0" anchor="t">
            <a:normAutofit/>
          </a:bodyPr>
          <a:lstStyle/>
          <a:p>
            <a:r>
              <a:rPr lang="en-US" sz="1500" dirty="0"/>
              <a:t>Admins can send out Emails through Sallyport. They can choose everyone in the group or 'Filter' who can receive them based on the message.</a:t>
            </a:r>
          </a:p>
          <a:p>
            <a:r>
              <a:rPr lang="en-US" sz="1500" dirty="0"/>
              <a:t>Emails will go to all individuals in the Class Page. Everyone receives the emails even if they are not activated. </a:t>
            </a:r>
          </a:p>
          <a:p>
            <a:r>
              <a:rPr lang="en-US" sz="1500" dirty="0"/>
              <a:t>The only exceptions are users who have a 'Do Not Email' code. Their profile will not have a valid email or if they ‘Opt-Out’ of emails/notifications in their Profile.</a:t>
            </a:r>
          </a:p>
          <a:p>
            <a:r>
              <a:rPr lang="en-US" sz="1500" dirty="0"/>
              <a:t>Check analytics for how many have received and opened the messages. Also, shows emails that have bounced or dropped.</a:t>
            </a:r>
          </a:p>
          <a:p>
            <a:endParaRPr lang="en-US" dirty="0"/>
          </a:p>
        </p:txBody>
      </p:sp>
      <p:sp>
        <p:nvSpPr>
          <p:cNvPr id="3" name="Slide Number Placeholder 2">
            <a:extLst>
              <a:ext uri="{FF2B5EF4-FFF2-40B4-BE49-F238E27FC236}">
                <a16:creationId xmlns:a16="http://schemas.microsoft.com/office/drawing/2014/main" id="{F1C9AD54-463F-4A82-4228-804F3BFB4144}"/>
              </a:ext>
            </a:extLst>
          </p:cNvPr>
          <p:cNvSpPr>
            <a:spLocks noGrp="1"/>
          </p:cNvSpPr>
          <p:nvPr>
            <p:ph type="sldNum" sz="quarter" idx="12"/>
          </p:nvPr>
        </p:nvSpPr>
        <p:spPr/>
        <p:txBody>
          <a:bodyPr/>
          <a:lstStyle/>
          <a:p>
            <a:fld id="{04E59515-4C7D-4974-A603-9C875C5AB3C4}" type="slidenum">
              <a:rPr lang="en-US" smtClean="0"/>
              <a:t>10</a:t>
            </a:fld>
            <a:endParaRPr lang="en-US"/>
          </a:p>
        </p:txBody>
      </p:sp>
      <p:sp>
        <p:nvSpPr>
          <p:cNvPr id="4" name="Title 3">
            <a:extLst>
              <a:ext uri="{FF2B5EF4-FFF2-40B4-BE49-F238E27FC236}">
                <a16:creationId xmlns:a16="http://schemas.microsoft.com/office/drawing/2014/main" id="{E2DF11BB-AE5A-5E2D-10DB-DE9E5CD443E3}"/>
              </a:ext>
            </a:extLst>
          </p:cNvPr>
          <p:cNvSpPr>
            <a:spLocks noGrp="1"/>
          </p:cNvSpPr>
          <p:nvPr>
            <p:ph type="title"/>
          </p:nvPr>
        </p:nvSpPr>
        <p:spPr/>
        <p:txBody>
          <a:bodyPr>
            <a:normAutofit fontScale="90000"/>
          </a:bodyPr>
          <a:lstStyle/>
          <a:p>
            <a:r>
              <a:rPr lang="en-US" dirty="0"/>
              <a:t>Email Campaigns</a:t>
            </a:r>
          </a:p>
        </p:txBody>
      </p:sp>
      <p:pic>
        <p:nvPicPr>
          <p:cNvPr id="6" name="Picture 5">
            <a:extLst>
              <a:ext uri="{FF2B5EF4-FFF2-40B4-BE49-F238E27FC236}">
                <a16:creationId xmlns:a16="http://schemas.microsoft.com/office/drawing/2014/main" id="{9B4C0A8B-A805-A4FC-B041-5EEC97014614}"/>
              </a:ext>
            </a:extLst>
          </p:cNvPr>
          <p:cNvPicPr>
            <a:picLocks noChangeAspect="1"/>
          </p:cNvPicPr>
          <p:nvPr/>
        </p:nvPicPr>
        <p:blipFill>
          <a:blip r:embed="rId2"/>
          <a:stretch>
            <a:fillRect/>
          </a:stretch>
        </p:blipFill>
        <p:spPr>
          <a:xfrm>
            <a:off x="0" y="4456445"/>
            <a:ext cx="9144000" cy="1287912"/>
          </a:xfrm>
          <a:prstGeom prst="rect">
            <a:avLst/>
          </a:prstGeom>
        </p:spPr>
      </p:pic>
    </p:spTree>
    <p:extLst>
      <p:ext uri="{BB962C8B-B14F-4D97-AF65-F5344CB8AC3E}">
        <p14:creationId xmlns:p14="http://schemas.microsoft.com/office/powerpoint/2010/main" val="1682574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5B584C-5EE5-D0BE-55D8-5E89EA59E3EB}"/>
              </a:ext>
            </a:extLst>
          </p:cNvPr>
          <p:cNvSpPr>
            <a:spLocks noGrp="1"/>
          </p:cNvSpPr>
          <p:nvPr>
            <p:ph idx="1"/>
          </p:nvPr>
        </p:nvSpPr>
        <p:spPr>
          <a:xfrm>
            <a:off x="609600" y="1761565"/>
            <a:ext cx="8001000" cy="3962400"/>
          </a:xfrm>
        </p:spPr>
        <p:txBody>
          <a:bodyPr vert="horz" lIns="91440" tIns="45720" rIns="91440" bIns="45720" rtlCol="0" anchor="t">
            <a:normAutofit/>
          </a:bodyPr>
          <a:lstStyle/>
          <a:p>
            <a:r>
              <a:rPr lang="en-US" sz="1500" dirty="0"/>
              <a:t>Class Crest</a:t>
            </a:r>
          </a:p>
          <a:p>
            <a:r>
              <a:rPr lang="en-US" sz="1500" dirty="0"/>
              <a:t>Class Leadership</a:t>
            </a:r>
          </a:p>
          <a:p>
            <a:r>
              <a:rPr lang="en-US" sz="1500" dirty="0"/>
              <a:t>Banner/Cover Photo</a:t>
            </a:r>
          </a:p>
          <a:p>
            <a:r>
              <a:rPr lang="en-US" sz="1500" dirty="0"/>
              <a:t>Home Page to include video</a:t>
            </a:r>
          </a:p>
          <a:p>
            <a:r>
              <a:rPr lang="en-US" sz="1500" dirty="0"/>
              <a:t>Different ‘Group Tabs’ dependent on Class needs</a:t>
            </a:r>
          </a:p>
          <a:p>
            <a:pPr lvl="1"/>
            <a:r>
              <a:rPr lang="en-US" sz="1300" dirty="0"/>
              <a:t>Newsletters</a:t>
            </a:r>
          </a:p>
          <a:p>
            <a:pPr lvl="1"/>
            <a:r>
              <a:rPr lang="en-US" sz="1300" dirty="0"/>
              <a:t>Be Thou At Peace</a:t>
            </a:r>
          </a:p>
          <a:p>
            <a:pPr lvl="1"/>
            <a:r>
              <a:rPr lang="en-US" sz="1300" dirty="0"/>
              <a:t>Constitution/By-Laws</a:t>
            </a:r>
          </a:p>
          <a:p>
            <a:r>
              <a:rPr lang="en-US" sz="1500" dirty="0"/>
              <a:t>Invitation, approval, and rejection emails in your ‘Settings’ tab</a:t>
            </a:r>
          </a:p>
          <a:p>
            <a:r>
              <a:rPr lang="en-US" sz="1500" dirty="0"/>
              <a:t>Forums</a:t>
            </a:r>
          </a:p>
          <a:p>
            <a:endParaRPr lang="en-US" dirty="0"/>
          </a:p>
          <a:p>
            <a:endParaRPr lang="en-US" dirty="0"/>
          </a:p>
        </p:txBody>
      </p:sp>
      <p:sp>
        <p:nvSpPr>
          <p:cNvPr id="3" name="Slide Number Placeholder 2">
            <a:extLst>
              <a:ext uri="{FF2B5EF4-FFF2-40B4-BE49-F238E27FC236}">
                <a16:creationId xmlns:a16="http://schemas.microsoft.com/office/drawing/2014/main" id="{FED8A503-BDA4-6992-A5F1-E27CE0142E8B}"/>
              </a:ext>
            </a:extLst>
          </p:cNvPr>
          <p:cNvSpPr>
            <a:spLocks noGrp="1"/>
          </p:cNvSpPr>
          <p:nvPr>
            <p:ph type="sldNum" sz="quarter" idx="12"/>
          </p:nvPr>
        </p:nvSpPr>
        <p:spPr/>
        <p:txBody>
          <a:bodyPr/>
          <a:lstStyle/>
          <a:p>
            <a:fld id="{04E59515-4C7D-4974-A603-9C875C5AB3C4}" type="slidenum">
              <a:rPr lang="en-US" smtClean="0"/>
              <a:t>11</a:t>
            </a:fld>
            <a:endParaRPr lang="en-US"/>
          </a:p>
        </p:txBody>
      </p:sp>
      <p:sp>
        <p:nvSpPr>
          <p:cNvPr id="4" name="Title 3">
            <a:extLst>
              <a:ext uri="{FF2B5EF4-FFF2-40B4-BE49-F238E27FC236}">
                <a16:creationId xmlns:a16="http://schemas.microsoft.com/office/drawing/2014/main" id="{F82FE658-F324-02AE-AB69-D175CCA8D907}"/>
              </a:ext>
            </a:extLst>
          </p:cNvPr>
          <p:cNvSpPr>
            <a:spLocks noGrp="1"/>
          </p:cNvSpPr>
          <p:nvPr>
            <p:ph type="title"/>
          </p:nvPr>
        </p:nvSpPr>
        <p:spPr/>
        <p:txBody>
          <a:bodyPr>
            <a:normAutofit fontScale="90000"/>
          </a:bodyPr>
          <a:lstStyle/>
          <a:p>
            <a:r>
              <a:rPr lang="en-US" dirty="0"/>
              <a:t>Class Customization (Some Ideas)</a:t>
            </a:r>
          </a:p>
        </p:txBody>
      </p:sp>
    </p:spTree>
    <p:extLst>
      <p:ext uri="{BB962C8B-B14F-4D97-AF65-F5344CB8AC3E}">
        <p14:creationId xmlns:p14="http://schemas.microsoft.com/office/powerpoint/2010/main" val="2308924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BD5A1A-B469-91C9-9A80-2FD987EF0B60}"/>
              </a:ext>
            </a:extLst>
          </p:cNvPr>
          <p:cNvSpPr>
            <a:spLocks noGrp="1"/>
          </p:cNvSpPr>
          <p:nvPr>
            <p:ph idx="1"/>
          </p:nvPr>
        </p:nvSpPr>
        <p:spPr>
          <a:xfrm>
            <a:off x="465438" y="1535211"/>
            <a:ext cx="5165124" cy="4818275"/>
          </a:xfrm>
        </p:spPr>
        <p:txBody>
          <a:bodyPr>
            <a:normAutofit/>
          </a:bodyPr>
          <a:lstStyle/>
          <a:p>
            <a:endParaRPr lang="en-US" sz="1500" dirty="0"/>
          </a:p>
          <a:p>
            <a:r>
              <a:rPr lang="en-US" sz="1500" dirty="0"/>
              <a:t>The best way to update your information with the AOG is by updating your profile in Sallyport.</a:t>
            </a:r>
          </a:p>
          <a:p>
            <a:r>
              <a:rPr lang="en-US" sz="1500" dirty="0"/>
              <a:t>To update your Sallyport Profile, login to Sallyport.</a:t>
            </a:r>
          </a:p>
          <a:p>
            <a:pPr lvl="1"/>
            <a:r>
              <a:rPr lang="en-US" sz="1500" dirty="0"/>
              <a:t>Click on your photo or initials in the upper right-hand corner</a:t>
            </a:r>
          </a:p>
          <a:p>
            <a:pPr lvl="1"/>
            <a:r>
              <a:rPr lang="en-US" sz="1500" dirty="0"/>
              <a:t>In the drop-down menu, click on My Profile</a:t>
            </a:r>
          </a:p>
          <a:p>
            <a:pPr lvl="1"/>
            <a:r>
              <a:rPr lang="en-US" sz="1500" dirty="0"/>
              <a:t>You will be on your profile page. Scroll through and click Edit for any section you would like to update. </a:t>
            </a:r>
          </a:p>
          <a:p>
            <a:pPr lvl="1"/>
            <a:r>
              <a:rPr lang="en-US" sz="1500" dirty="0"/>
              <a:t>Some information can only be updated by an admin, like email addresses.</a:t>
            </a:r>
          </a:p>
          <a:p>
            <a:pPr lvl="1"/>
            <a:r>
              <a:rPr lang="en-US" sz="1500" dirty="0"/>
              <a:t>Make sure to hit save.</a:t>
            </a:r>
          </a:p>
          <a:p>
            <a:pPr lvl="1"/>
            <a:endParaRPr lang="en-US" sz="1600" dirty="0"/>
          </a:p>
        </p:txBody>
      </p:sp>
      <p:sp>
        <p:nvSpPr>
          <p:cNvPr id="3" name="Slide Number Placeholder 2">
            <a:extLst>
              <a:ext uri="{FF2B5EF4-FFF2-40B4-BE49-F238E27FC236}">
                <a16:creationId xmlns:a16="http://schemas.microsoft.com/office/drawing/2014/main" id="{B6FF61D4-45E0-5C2A-2B40-91DAE9294A55}"/>
              </a:ext>
            </a:extLst>
          </p:cNvPr>
          <p:cNvSpPr>
            <a:spLocks noGrp="1"/>
          </p:cNvSpPr>
          <p:nvPr>
            <p:ph type="sldNum" sz="quarter" idx="12"/>
          </p:nvPr>
        </p:nvSpPr>
        <p:spPr/>
        <p:txBody>
          <a:bodyPr/>
          <a:lstStyle/>
          <a:p>
            <a:fld id="{04E59515-4C7D-4974-A603-9C875C5AB3C4}" type="slidenum">
              <a:rPr lang="en-US" smtClean="0"/>
              <a:t>12</a:t>
            </a:fld>
            <a:endParaRPr lang="en-US"/>
          </a:p>
        </p:txBody>
      </p:sp>
      <p:sp>
        <p:nvSpPr>
          <p:cNvPr id="4" name="Title 3">
            <a:extLst>
              <a:ext uri="{FF2B5EF4-FFF2-40B4-BE49-F238E27FC236}">
                <a16:creationId xmlns:a16="http://schemas.microsoft.com/office/drawing/2014/main" id="{C594EAF6-0BC1-0493-CE6A-610FA34A4FEC}"/>
              </a:ext>
            </a:extLst>
          </p:cNvPr>
          <p:cNvSpPr>
            <a:spLocks noGrp="1"/>
          </p:cNvSpPr>
          <p:nvPr>
            <p:ph type="title"/>
          </p:nvPr>
        </p:nvSpPr>
        <p:spPr/>
        <p:txBody>
          <a:bodyPr>
            <a:normAutofit fontScale="90000"/>
          </a:bodyPr>
          <a:lstStyle/>
          <a:p>
            <a:r>
              <a:rPr lang="en-US" dirty="0"/>
              <a:t>Update Your Profile</a:t>
            </a:r>
          </a:p>
        </p:txBody>
      </p:sp>
      <p:pic>
        <p:nvPicPr>
          <p:cNvPr id="6" name="Picture 5">
            <a:extLst>
              <a:ext uri="{FF2B5EF4-FFF2-40B4-BE49-F238E27FC236}">
                <a16:creationId xmlns:a16="http://schemas.microsoft.com/office/drawing/2014/main" id="{01F4CD61-F1BD-2AB7-3A11-CFF5C2527AC6}"/>
              </a:ext>
            </a:extLst>
          </p:cNvPr>
          <p:cNvPicPr>
            <a:picLocks noChangeAspect="1"/>
          </p:cNvPicPr>
          <p:nvPr/>
        </p:nvPicPr>
        <p:blipFill>
          <a:blip r:embed="rId2"/>
          <a:stretch>
            <a:fillRect/>
          </a:stretch>
        </p:blipFill>
        <p:spPr>
          <a:xfrm>
            <a:off x="6199498" y="1606378"/>
            <a:ext cx="2149026" cy="4115157"/>
          </a:xfrm>
          <a:prstGeom prst="rect">
            <a:avLst/>
          </a:prstGeom>
        </p:spPr>
      </p:pic>
      <p:sp>
        <p:nvSpPr>
          <p:cNvPr id="7" name="Arrow: Left 6">
            <a:extLst>
              <a:ext uri="{FF2B5EF4-FFF2-40B4-BE49-F238E27FC236}">
                <a16:creationId xmlns:a16="http://schemas.microsoft.com/office/drawing/2014/main" id="{4EE9A79D-1C19-F1E6-A609-25908B87FE77}"/>
              </a:ext>
            </a:extLst>
          </p:cNvPr>
          <p:cNvSpPr/>
          <p:nvPr/>
        </p:nvSpPr>
        <p:spPr>
          <a:xfrm>
            <a:off x="7039232" y="2809104"/>
            <a:ext cx="584887" cy="329513"/>
          </a:xfrm>
          <a:prstGeom prst="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Arrow: Left 7">
            <a:extLst>
              <a:ext uri="{FF2B5EF4-FFF2-40B4-BE49-F238E27FC236}">
                <a16:creationId xmlns:a16="http://schemas.microsoft.com/office/drawing/2014/main" id="{34053F73-78D0-AD7B-37B0-E5EF476CBB13}"/>
              </a:ext>
            </a:extLst>
          </p:cNvPr>
          <p:cNvSpPr/>
          <p:nvPr/>
        </p:nvSpPr>
        <p:spPr>
          <a:xfrm>
            <a:off x="8241956" y="1746423"/>
            <a:ext cx="531342" cy="337750"/>
          </a:xfrm>
          <a:prstGeom prst="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Tree>
    <p:extLst>
      <p:ext uri="{BB962C8B-B14F-4D97-AF65-F5344CB8AC3E}">
        <p14:creationId xmlns:p14="http://schemas.microsoft.com/office/powerpoint/2010/main" val="2243495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A238140-CA47-B294-EED9-9A8E0702645A}"/>
              </a:ext>
            </a:extLst>
          </p:cNvPr>
          <p:cNvPicPr>
            <a:picLocks noChangeAspect="1"/>
          </p:cNvPicPr>
          <p:nvPr/>
        </p:nvPicPr>
        <p:blipFill>
          <a:blip r:embed="rId2"/>
          <a:stretch>
            <a:fillRect/>
          </a:stretch>
        </p:blipFill>
        <p:spPr>
          <a:xfrm>
            <a:off x="5776784" y="1317192"/>
            <a:ext cx="2438611" cy="5387807"/>
          </a:xfrm>
          <a:prstGeom prst="rect">
            <a:avLst/>
          </a:prstGeom>
        </p:spPr>
      </p:pic>
      <p:sp>
        <p:nvSpPr>
          <p:cNvPr id="2" name="Content Placeholder 1">
            <a:extLst>
              <a:ext uri="{FF2B5EF4-FFF2-40B4-BE49-F238E27FC236}">
                <a16:creationId xmlns:a16="http://schemas.microsoft.com/office/drawing/2014/main" id="{03592B05-4A90-A4AF-4066-44D8ABC9ABC3}"/>
              </a:ext>
            </a:extLst>
          </p:cNvPr>
          <p:cNvSpPr>
            <a:spLocks noGrp="1"/>
          </p:cNvSpPr>
          <p:nvPr>
            <p:ph idx="1"/>
          </p:nvPr>
        </p:nvSpPr>
        <p:spPr>
          <a:xfrm>
            <a:off x="535460" y="2029895"/>
            <a:ext cx="4489622" cy="3962400"/>
          </a:xfrm>
        </p:spPr>
        <p:txBody>
          <a:bodyPr vert="horz" lIns="91440" tIns="45720" rIns="91440" bIns="45720" rtlCol="0" anchor="t">
            <a:normAutofit/>
          </a:bodyPr>
          <a:lstStyle/>
          <a:p>
            <a:r>
              <a:rPr lang="en-US" sz="1500" dirty="0"/>
              <a:t>Notifications go out to all activated Group Members unless they have turned them off.</a:t>
            </a:r>
          </a:p>
          <a:p>
            <a:r>
              <a:rPr lang="en-US" sz="1500" dirty="0"/>
              <a:t>To update your Notifications, click on your initials.</a:t>
            </a:r>
          </a:p>
          <a:p>
            <a:pPr lvl="1"/>
            <a:r>
              <a:rPr lang="en-US" sz="1500" dirty="0"/>
              <a:t>In the drop-down menu, click on My settings.</a:t>
            </a:r>
          </a:p>
          <a:p>
            <a:pPr lvl="1"/>
            <a:r>
              <a:rPr lang="en-US" sz="1500" dirty="0"/>
              <a:t>In the next drop-down menu, click on Notifications.</a:t>
            </a:r>
          </a:p>
          <a:p>
            <a:pPr lvl="1"/>
            <a:r>
              <a:rPr lang="en-US" sz="1500" dirty="0"/>
              <a:t>You can update your General Notifications or click on Group to update your specific Group Notifications.</a:t>
            </a:r>
          </a:p>
          <a:p>
            <a:pPr lvl="1"/>
            <a:r>
              <a:rPr lang="en-US" sz="1500" dirty="0"/>
              <a:t>Make sure to hit Save</a:t>
            </a:r>
          </a:p>
          <a:p>
            <a:endParaRPr lang="en-US" dirty="0"/>
          </a:p>
        </p:txBody>
      </p:sp>
      <p:sp>
        <p:nvSpPr>
          <p:cNvPr id="3" name="Slide Number Placeholder 2">
            <a:extLst>
              <a:ext uri="{FF2B5EF4-FFF2-40B4-BE49-F238E27FC236}">
                <a16:creationId xmlns:a16="http://schemas.microsoft.com/office/drawing/2014/main" id="{E997CC22-039A-8E12-CEB6-3AAF13C5C06E}"/>
              </a:ext>
            </a:extLst>
          </p:cNvPr>
          <p:cNvSpPr>
            <a:spLocks noGrp="1"/>
          </p:cNvSpPr>
          <p:nvPr>
            <p:ph type="sldNum" sz="quarter" idx="12"/>
          </p:nvPr>
        </p:nvSpPr>
        <p:spPr/>
        <p:txBody>
          <a:bodyPr/>
          <a:lstStyle/>
          <a:p>
            <a:fld id="{04E59515-4C7D-4974-A603-9C875C5AB3C4}" type="slidenum">
              <a:rPr lang="en-US" smtClean="0"/>
              <a:t>13</a:t>
            </a:fld>
            <a:endParaRPr lang="en-US"/>
          </a:p>
        </p:txBody>
      </p:sp>
      <p:sp>
        <p:nvSpPr>
          <p:cNvPr id="4" name="Title 3">
            <a:extLst>
              <a:ext uri="{FF2B5EF4-FFF2-40B4-BE49-F238E27FC236}">
                <a16:creationId xmlns:a16="http://schemas.microsoft.com/office/drawing/2014/main" id="{EBA4A5D4-F252-5B08-504A-716282C04F39}"/>
              </a:ext>
            </a:extLst>
          </p:cNvPr>
          <p:cNvSpPr>
            <a:spLocks noGrp="1"/>
          </p:cNvSpPr>
          <p:nvPr>
            <p:ph type="title"/>
          </p:nvPr>
        </p:nvSpPr>
        <p:spPr/>
        <p:txBody>
          <a:bodyPr>
            <a:normAutofit fontScale="90000"/>
          </a:bodyPr>
          <a:lstStyle/>
          <a:p>
            <a:r>
              <a:rPr lang="en-US" dirty="0"/>
              <a:t>Update Your Notifications</a:t>
            </a:r>
          </a:p>
        </p:txBody>
      </p:sp>
      <p:sp>
        <p:nvSpPr>
          <p:cNvPr id="11" name="Arrow: Left 10">
            <a:extLst>
              <a:ext uri="{FF2B5EF4-FFF2-40B4-BE49-F238E27FC236}">
                <a16:creationId xmlns:a16="http://schemas.microsoft.com/office/drawing/2014/main" id="{47CB6FF7-70FF-98FE-C436-63C6A89C8658}"/>
              </a:ext>
            </a:extLst>
          </p:cNvPr>
          <p:cNvSpPr/>
          <p:nvPr/>
        </p:nvSpPr>
        <p:spPr>
          <a:xfrm>
            <a:off x="7029040" y="4071556"/>
            <a:ext cx="584887" cy="329513"/>
          </a:xfrm>
          <a:prstGeom prst="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12" name="Arrow: Left 11">
            <a:extLst>
              <a:ext uri="{FF2B5EF4-FFF2-40B4-BE49-F238E27FC236}">
                <a16:creationId xmlns:a16="http://schemas.microsoft.com/office/drawing/2014/main" id="{701B4EB8-10A0-6E07-F91D-93C57D75948F}"/>
              </a:ext>
            </a:extLst>
          </p:cNvPr>
          <p:cNvSpPr/>
          <p:nvPr/>
        </p:nvSpPr>
        <p:spPr>
          <a:xfrm>
            <a:off x="6703645" y="5264842"/>
            <a:ext cx="584887" cy="329513"/>
          </a:xfrm>
          <a:prstGeom prst="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13" name="Arrow: Left 12">
            <a:extLst>
              <a:ext uri="{FF2B5EF4-FFF2-40B4-BE49-F238E27FC236}">
                <a16:creationId xmlns:a16="http://schemas.microsoft.com/office/drawing/2014/main" id="{BC14047E-FE38-A3E2-40FE-B813A192E060}"/>
              </a:ext>
            </a:extLst>
          </p:cNvPr>
          <p:cNvSpPr/>
          <p:nvPr/>
        </p:nvSpPr>
        <p:spPr>
          <a:xfrm>
            <a:off x="7964137" y="1275139"/>
            <a:ext cx="584887" cy="329513"/>
          </a:xfrm>
          <a:prstGeom prst="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Tree>
    <p:extLst>
      <p:ext uri="{BB962C8B-B14F-4D97-AF65-F5344CB8AC3E}">
        <p14:creationId xmlns:p14="http://schemas.microsoft.com/office/powerpoint/2010/main" val="1967871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5B584C-5EE5-D0BE-55D8-5E89EA59E3EB}"/>
              </a:ext>
            </a:extLst>
          </p:cNvPr>
          <p:cNvSpPr>
            <a:spLocks noGrp="1"/>
          </p:cNvSpPr>
          <p:nvPr>
            <p:ph idx="1"/>
          </p:nvPr>
        </p:nvSpPr>
        <p:spPr>
          <a:xfrm>
            <a:off x="609600" y="1598113"/>
            <a:ext cx="8001000" cy="4755714"/>
          </a:xfrm>
        </p:spPr>
        <p:txBody>
          <a:bodyPr vert="horz" lIns="91440" tIns="45720" rIns="91440" bIns="45720" rtlCol="0" anchor="t">
            <a:normAutofit fontScale="85000" lnSpcReduction="20000"/>
          </a:bodyPr>
          <a:lstStyle/>
          <a:p>
            <a:r>
              <a:rPr lang="en-US" sz="1800" dirty="0"/>
              <a:t>WPAOG Class Services – ASCS group page </a:t>
            </a:r>
          </a:p>
          <a:p>
            <a:pPr lvl="1">
              <a:buClr>
                <a:srgbClr val="92812F"/>
              </a:buClr>
            </a:pPr>
            <a:r>
              <a:rPr lang="en-US" sz="1800" dirty="0">
                <a:latin typeface="Arial"/>
                <a:cs typeface="Arial"/>
              </a:rPr>
              <a:t>It is an open group. </a:t>
            </a:r>
          </a:p>
          <a:p>
            <a:pPr lvl="1">
              <a:buClr>
                <a:srgbClr val="92812F"/>
              </a:buClr>
            </a:pPr>
            <a:r>
              <a:rPr lang="en-US" sz="1800" dirty="0"/>
              <a:t>The Toolkit is located here: </a:t>
            </a:r>
            <a:r>
              <a:rPr lang="en-US" sz="1800" dirty="0">
                <a:hlinkClick r:id="rId2"/>
              </a:rPr>
              <a:t>https://sallyport.westpointaog.org/topics/11871/page/class-leader-resources</a:t>
            </a:r>
            <a:r>
              <a:rPr lang="en-US" sz="1800" dirty="0"/>
              <a:t>. </a:t>
            </a:r>
          </a:p>
          <a:p>
            <a:pPr lvl="1">
              <a:buClr>
                <a:srgbClr val="92812F"/>
              </a:buClr>
            </a:pPr>
            <a:r>
              <a:rPr lang="en-US" sz="1800" dirty="0"/>
              <a:t>Any User can join or 'go to the group'.</a:t>
            </a:r>
          </a:p>
          <a:p>
            <a:pPr lvl="1">
              <a:buClr>
                <a:srgbClr val="92812F"/>
              </a:buClr>
            </a:pPr>
            <a:r>
              <a:rPr lang="en-US" sz="1800" dirty="0"/>
              <a:t>It is a living document that we are constantly updating. If you have ideas, please submit them using the Class Services Bug Tracker.</a:t>
            </a:r>
          </a:p>
          <a:p>
            <a:r>
              <a:rPr lang="en-US" sz="1800" dirty="0"/>
              <a:t>Resources available:</a:t>
            </a:r>
          </a:p>
          <a:p>
            <a:pPr lvl="1"/>
            <a:r>
              <a:rPr lang="en-US" sz="1800" dirty="0"/>
              <a:t>Class Rosters</a:t>
            </a:r>
          </a:p>
          <a:p>
            <a:pPr lvl="1"/>
            <a:r>
              <a:rPr lang="en-US" sz="1800" dirty="0"/>
              <a:t>Update your Class Leadership</a:t>
            </a:r>
          </a:p>
          <a:p>
            <a:pPr lvl="1"/>
            <a:r>
              <a:rPr lang="en-US" sz="1800" dirty="0"/>
              <a:t>Sections for specific Class Positions</a:t>
            </a:r>
          </a:p>
          <a:p>
            <a:pPr lvl="1"/>
            <a:r>
              <a:rPr lang="en-US" sz="1800" dirty="0"/>
              <a:t>Schedule Zoom Meetings</a:t>
            </a:r>
          </a:p>
          <a:p>
            <a:pPr lvl="1"/>
            <a:r>
              <a:rPr lang="en-US" sz="1800" dirty="0"/>
              <a:t>Links to past Leader Conference Slides and Videos</a:t>
            </a:r>
          </a:p>
          <a:p>
            <a:pPr lvl="1"/>
            <a:r>
              <a:rPr lang="en-US" sz="1800" dirty="0"/>
              <a:t>Information for planning Events</a:t>
            </a:r>
          </a:p>
          <a:p>
            <a:pPr lvl="1"/>
            <a:r>
              <a:rPr lang="en-US" sz="1800" dirty="0"/>
              <a:t>And Much More! </a:t>
            </a:r>
          </a:p>
          <a:p>
            <a:pPr marL="0" indent="0">
              <a:buClr>
                <a:srgbClr val="92812F"/>
              </a:buClr>
              <a:buNone/>
            </a:pPr>
            <a:endParaRPr lang="en-US" sz="1900" dirty="0"/>
          </a:p>
          <a:p>
            <a:pPr marL="0" indent="0">
              <a:buNone/>
            </a:pPr>
            <a:endParaRPr lang="en-US" dirty="0"/>
          </a:p>
          <a:p>
            <a:endParaRPr lang="en-US" dirty="0"/>
          </a:p>
        </p:txBody>
      </p:sp>
      <p:sp>
        <p:nvSpPr>
          <p:cNvPr id="3" name="Slide Number Placeholder 2">
            <a:extLst>
              <a:ext uri="{FF2B5EF4-FFF2-40B4-BE49-F238E27FC236}">
                <a16:creationId xmlns:a16="http://schemas.microsoft.com/office/drawing/2014/main" id="{FED8A503-BDA4-6992-A5F1-E27CE0142E8B}"/>
              </a:ext>
            </a:extLst>
          </p:cNvPr>
          <p:cNvSpPr>
            <a:spLocks noGrp="1"/>
          </p:cNvSpPr>
          <p:nvPr>
            <p:ph type="sldNum" sz="quarter" idx="12"/>
          </p:nvPr>
        </p:nvSpPr>
        <p:spPr/>
        <p:txBody>
          <a:bodyPr/>
          <a:lstStyle/>
          <a:p>
            <a:fld id="{04E59515-4C7D-4974-A603-9C875C5AB3C4}" type="slidenum">
              <a:rPr lang="en-US" smtClean="0"/>
              <a:t>14</a:t>
            </a:fld>
            <a:endParaRPr lang="en-US" dirty="0"/>
          </a:p>
        </p:txBody>
      </p:sp>
      <p:sp>
        <p:nvSpPr>
          <p:cNvPr id="4" name="Title 3">
            <a:extLst>
              <a:ext uri="{FF2B5EF4-FFF2-40B4-BE49-F238E27FC236}">
                <a16:creationId xmlns:a16="http://schemas.microsoft.com/office/drawing/2014/main" id="{F82FE658-F324-02AE-AB69-D175CCA8D907}"/>
              </a:ext>
            </a:extLst>
          </p:cNvPr>
          <p:cNvSpPr>
            <a:spLocks noGrp="1"/>
          </p:cNvSpPr>
          <p:nvPr>
            <p:ph type="title"/>
          </p:nvPr>
        </p:nvSpPr>
        <p:spPr/>
        <p:txBody>
          <a:bodyPr>
            <a:normAutofit fontScale="90000"/>
          </a:bodyPr>
          <a:lstStyle/>
          <a:p>
            <a:r>
              <a:rPr lang="en-US" dirty="0"/>
              <a:t>Class Leader Toolkit</a:t>
            </a:r>
          </a:p>
        </p:txBody>
      </p:sp>
    </p:spTree>
    <p:extLst>
      <p:ext uri="{BB962C8B-B14F-4D97-AF65-F5344CB8AC3E}">
        <p14:creationId xmlns:p14="http://schemas.microsoft.com/office/powerpoint/2010/main" val="2831715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5B584C-5EE5-D0BE-55D8-5E89EA59E3EB}"/>
              </a:ext>
            </a:extLst>
          </p:cNvPr>
          <p:cNvSpPr>
            <a:spLocks noGrp="1"/>
          </p:cNvSpPr>
          <p:nvPr>
            <p:ph idx="1"/>
          </p:nvPr>
        </p:nvSpPr>
        <p:spPr>
          <a:xfrm>
            <a:off x="609600" y="2057400"/>
            <a:ext cx="8001000" cy="3962400"/>
          </a:xfrm>
        </p:spPr>
        <p:txBody>
          <a:bodyPr vert="horz" lIns="91440" tIns="45720" rIns="91440" bIns="45720" rtlCol="0" anchor="t">
            <a:normAutofit/>
          </a:bodyPr>
          <a:lstStyle/>
          <a:p>
            <a:pPr>
              <a:buClr>
                <a:srgbClr val="92812F"/>
              </a:buClr>
            </a:pPr>
            <a:endParaRPr lang="en-US" sz="1900" dirty="0"/>
          </a:p>
          <a:p>
            <a:endParaRPr lang="en-US" dirty="0"/>
          </a:p>
        </p:txBody>
      </p:sp>
      <p:sp>
        <p:nvSpPr>
          <p:cNvPr id="3" name="Slide Number Placeholder 2">
            <a:extLst>
              <a:ext uri="{FF2B5EF4-FFF2-40B4-BE49-F238E27FC236}">
                <a16:creationId xmlns:a16="http://schemas.microsoft.com/office/drawing/2014/main" id="{FED8A503-BDA4-6992-A5F1-E27CE0142E8B}"/>
              </a:ext>
            </a:extLst>
          </p:cNvPr>
          <p:cNvSpPr>
            <a:spLocks noGrp="1"/>
          </p:cNvSpPr>
          <p:nvPr>
            <p:ph type="sldNum" sz="quarter" idx="12"/>
          </p:nvPr>
        </p:nvSpPr>
        <p:spPr/>
        <p:txBody>
          <a:bodyPr/>
          <a:lstStyle/>
          <a:p>
            <a:fld id="{04E59515-4C7D-4974-A603-9C875C5AB3C4}" type="slidenum">
              <a:rPr lang="en-US" smtClean="0"/>
              <a:t>15</a:t>
            </a:fld>
            <a:endParaRPr lang="en-US"/>
          </a:p>
        </p:txBody>
      </p:sp>
      <p:sp>
        <p:nvSpPr>
          <p:cNvPr id="4" name="Title 3">
            <a:extLst>
              <a:ext uri="{FF2B5EF4-FFF2-40B4-BE49-F238E27FC236}">
                <a16:creationId xmlns:a16="http://schemas.microsoft.com/office/drawing/2014/main" id="{F82FE658-F324-02AE-AB69-D175CCA8D907}"/>
              </a:ext>
            </a:extLst>
          </p:cNvPr>
          <p:cNvSpPr>
            <a:spLocks noGrp="1"/>
          </p:cNvSpPr>
          <p:nvPr>
            <p:ph type="title"/>
          </p:nvPr>
        </p:nvSpPr>
        <p:spPr/>
        <p:txBody>
          <a:bodyPr>
            <a:normAutofit fontScale="90000"/>
          </a:bodyPr>
          <a:lstStyle/>
          <a:p>
            <a:r>
              <a:rPr lang="en-US" dirty="0"/>
              <a:t>Class Leader Group</a:t>
            </a:r>
          </a:p>
        </p:txBody>
      </p:sp>
      <p:sp>
        <p:nvSpPr>
          <p:cNvPr id="6" name="Content Placeholder 1">
            <a:extLst>
              <a:ext uri="{FF2B5EF4-FFF2-40B4-BE49-F238E27FC236}">
                <a16:creationId xmlns:a16="http://schemas.microsoft.com/office/drawing/2014/main" id="{EFFCFAED-1DAA-ACAB-8D62-C004159E2CAB}"/>
              </a:ext>
            </a:extLst>
          </p:cNvPr>
          <p:cNvSpPr txBox="1">
            <a:spLocks/>
          </p:cNvSpPr>
          <p:nvPr/>
        </p:nvSpPr>
        <p:spPr>
          <a:xfrm>
            <a:off x="762000" y="2209800"/>
            <a:ext cx="8001000" cy="3962400"/>
          </a:xfrm>
          <a:prstGeom prst="rect">
            <a:avLst/>
          </a:prstGeom>
        </p:spPr>
        <p:txBody>
          <a:bodyPr vert="horz" lIns="91440" tIns="45720" rIns="91440" bIns="45720" rtlCol="0" anchor="t">
            <a:normAutofit/>
          </a:bodyPr>
          <a:lstStyle>
            <a:lvl1pPr marL="342900" indent="-342900" algn="l" defTabSz="914400" rtl="0" eaLnBrk="1" latinLnBrk="0" hangingPunct="1">
              <a:spcBef>
                <a:spcPts val="1200"/>
              </a:spcBef>
              <a:buClr>
                <a:schemeClr val="bg2">
                  <a:lumMod val="50000"/>
                </a:schemeClr>
              </a:buClr>
              <a:buFont typeface="Arial" panose="020B0604020202020204" pitchFamily="34" charset="0"/>
              <a:buChar char="•"/>
              <a:defRPr sz="3000" kern="1200">
                <a:solidFill>
                  <a:schemeClr val="tx1"/>
                </a:solidFill>
                <a:latin typeface="+mn-lt"/>
                <a:ea typeface="+mn-ea"/>
                <a:cs typeface="+mn-cs"/>
              </a:defRPr>
            </a:lvl1pPr>
            <a:lvl2pPr marL="742950" indent="-285750" algn="l" defTabSz="914400" rtl="0" eaLnBrk="1" latinLnBrk="0" hangingPunct="1">
              <a:spcBef>
                <a:spcPts val="1200"/>
              </a:spcBef>
              <a:buClr>
                <a:schemeClr val="bg2">
                  <a:lumMod val="50000"/>
                </a:schemeClr>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Clr>
                <a:schemeClr val="bg2">
                  <a:lumMod val="50000"/>
                </a:schemeClr>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Clr>
                <a:schemeClr val="bg2">
                  <a:lumMod val="50000"/>
                </a:schemeClr>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Clr>
                <a:schemeClr val="bg2">
                  <a:lumMod val="50000"/>
                </a:schemeClr>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500" dirty="0"/>
              <a:t>Class Leader Group</a:t>
            </a:r>
          </a:p>
          <a:p>
            <a:pPr lvl="1">
              <a:buClr>
                <a:srgbClr val="92812F"/>
              </a:buClr>
            </a:pPr>
            <a:r>
              <a:rPr lang="en-US" sz="1500" dirty="0"/>
              <a:t>It is a closed group. </a:t>
            </a:r>
          </a:p>
          <a:p>
            <a:pPr lvl="1">
              <a:buClr>
                <a:srgbClr val="92812F"/>
              </a:buClr>
            </a:pPr>
            <a:r>
              <a:rPr lang="en-US" sz="1500" dirty="0"/>
              <a:t>You are automatically added to it as a Class Leader. </a:t>
            </a:r>
          </a:p>
          <a:p>
            <a:pPr lvl="1">
              <a:buClr>
                <a:srgbClr val="92812F"/>
              </a:buClr>
            </a:pPr>
            <a:r>
              <a:rPr lang="en-US" sz="1500" dirty="0"/>
              <a:t>It is </a:t>
            </a:r>
            <a:r>
              <a:rPr lang="en-US" sz="1500"/>
              <a:t>also a living </a:t>
            </a:r>
            <a:r>
              <a:rPr lang="en-US" sz="1500" dirty="0"/>
              <a:t>document that we are constantly updating. Let us know your ideas.</a:t>
            </a:r>
          </a:p>
          <a:p>
            <a:pPr lvl="1">
              <a:buClr>
                <a:srgbClr val="92812F"/>
              </a:buClr>
            </a:pPr>
            <a:r>
              <a:rPr lang="en-US" sz="1500" dirty="0"/>
              <a:t>The Class Leader Update is sent from this group.</a:t>
            </a:r>
          </a:p>
          <a:p>
            <a:pPr lvl="1">
              <a:buClr>
                <a:srgbClr val="92812F"/>
              </a:buClr>
            </a:pPr>
            <a:r>
              <a:rPr lang="en-US" sz="1500" dirty="0"/>
              <a:t>You can use the Live Feed to ask questions or start discussions.</a:t>
            </a:r>
          </a:p>
          <a:p>
            <a:pPr>
              <a:buClr>
                <a:srgbClr val="92812F"/>
              </a:buClr>
            </a:pPr>
            <a:r>
              <a:rPr lang="en-US" sz="1500" dirty="0"/>
              <a:t>This is a page just for you! </a:t>
            </a:r>
          </a:p>
          <a:p>
            <a:pPr lvl="1">
              <a:buClr>
                <a:srgbClr val="92812F"/>
              </a:buClr>
            </a:pPr>
            <a:endParaRPr lang="en-US" sz="1700" dirty="0"/>
          </a:p>
          <a:p>
            <a:pPr marL="0" indent="0">
              <a:buNone/>
            </a:pPr>
            <a:endParaRPr lang="en-US" dirty="0"/>
          </a:p>
          <a:p>
            <a:endParaRPr lang="en-US" dirty="0"/>
          </a:p>
        </p:txBody>
      </p:sp>
    </p:spTree>
    <p:extLst>
      <p:ext uri="{BB962C8B-B14F-4D97-AF65-F5344CB8AC3E}">
        <p14:creationId xmlns:p14="http://schemas.microsoft.com/office/powerpoint/2010/main" val="1109948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F0F842-CFD6-83D6-211A-DE4EA045D6FC}"/>
              </a:ext>
            </a:extLst>
          </p:cNvPr>
          <p:cNvSpPr>
            <a:spLocks noGrp="1"/>
          </p:cNvSpPr>
          <p:nvPr>
            <p:ph idx="1"/>
          </p:nvPr>
        </p:nvSpPr>
        <p:spPr>
          <a:xfrm>
            <a:off x="571500" y="1716741"/>
            <a:ext cx="8001000" cy="3962400"/>
          </a:xfrm>
        </p:spPr>
        <p:txBody>
          <a:bodyPr>
            <a:normAutofit fontScale="25000" lnSpcReduction="20000"/>
          </a:bodyPr>
          <a:lstStyle/>
          <a:p>
            <a:pPr marL="0" indent="0" algn="ctr">
              <a:buNone/>
            </a:pPr>
            <a:endParaRPr lang="en-US" sz="8000" dirty="0"/>
          </a:p>
          <a:p>
            <a:pPr marL="0" indent="0" algn="ctr">
              <a:buNone/>
            </a:pPr>
            <a:r>
              <a:rPr lang="en-US" sz="8000" dirty="0"/>
              <a:t>Bottom Line: Sallyport is what You make of it!</a:t>
            </a:r>
          </a:p>
          <a:p>
            <a:pPr marL="0" indent="0" algn="ctr">
              <a:buNone/>
            </a:pPr>
            <a:endParaRPr lang="en-US" sz="8000" dirty="0"/>
          </a:p>
          <a:p>
            <a:pPr marL="0" indent="0" algn="ctr">
              <a:buNone/>
            </a:pPr>
            <a:r>
              <a:rPr lang="en-US" sz="8000" dirty="0"/>
              <a:t>QUESTIONS ???</a:t>
            </a:r>
          </a:p>
          <a:p>
            <a:pPr marL="0" indent="0">
              <a:buNone/>
            </a:pPr>
            <a:endParaRPr lang="en-US" sz="2400" dirty="0"/>
          </a:p>
          <a:p>
            <a:pPr marL="0" indent="0">
              <a:buNone/>
            </a:pPr>
            <a:endParaRPr lang="en-US" sz="2400" dirty="0"/>
          </a:p>
          <a:p>
            <a:pPr marL="0" indent="0">
              <a:buNone/>
            </a:pPr>
            <a:endParaRPr lang="en-US" sz="2400" dirty="0"/>
          </a:p>
          <a:p>
            <a:pPr marL="0" indent="0">
              <a:buNone/>
            </a:pPr>
            <a:r>
              <a:rPr lang="en-US" sz="5600" dirty="0"/>
              <a:t>Contact information:</a:t>
            </a:r>
          </a:p>
          <a:p>
            <a:pPr marL="0" indent="0">
              <a:buNone/>
            </a:pPr>
            <a:r>
              <a:rPr lang="en-US" sz="5600" dirty="0"/>
              <a:t>Stephanie Erickson ‘93</a:t>
            </a:r>
          </a:p>
          <a:p>
            <a:pPr marL="0" indent="0">
              <a:buNone/>
            </a:pPr>
            <a:r>
              <a:rPr lang="en-US" sz="5600" dirty="0"/>
              <a:t>Class Services Sallyport Coordinator</a:t>
            </a:r>
          </a:p>
          <a:p>
            <a:pPr marL="0" indent="0">
              <a:buNone/>
            </a:pPr>
            <a:r>
              <a:rPr lang="en-US" sz="5600" dirty="0">
                <a:hlinkClick r:id="rId2"/>
              </a:rPr>
              <a:t>Stephanie.Erickson@wpaog.org</a:t>
            </a:r>
            <a:endParaRPr lang="en-US" sz="5600" dirty="0"/>
          </a:p>
          <a:p>
            <a:pPr marL="0" indent="0">
              <a:buNone/>
            </a:pPr>
            <a:endParaRPr lang="en-US" sz="2400" dirty="0"/>
          </a:p>
          <a:p>
            <a:pPr marL="0" indent="0">
              <a:buNone/>
            </a:pPr>
            <a:r>
              <a:rPr lang="en-US" sz="5600" dirty="0"/>
              <a:t>It is my honor and privilege to serve you. I am here to help!!</a:t>
            </a:r>
          </a:p>
          <a:p>
            <a:endParaRPr lang="en-US" dirty="0"/>
          </a:p>
        </p:txBody>
      </p:sp>
      <p:sp>
        <p:nvSpPr>
          <p:cNvPr id="3" name="Slide Number Placeholder 2">
            <a:extLst>
              <a:ext uri="{FF2B5EF4-FFF2-40B4-BE49-F238E27FC236}">
                <a16:creationId xmlns:a16="http://schemas.microsoft.com/office/drawing/2014/main" id="{A8DFB7EB-21EB-2DAA-74BB-76569DC455EC}"/>
              </a:ext>
            </a:extLst>
          </p:cNvPr>
          <p:cNvSpPr>
            <a:spLocks noGrp="1"/>
          </p:cNvSpPr>
          <p:nvPr>
            <p:ph type="sldNum" sz="quarter" idx="12"/>
          </p:nvPr>
        </p:nvSpPr>
        <p:spPr/>
        <p:txBody>
          <a:bodyPr/>
          <a:lstStyle/>
          <a:p>
            <a:fld id="{04E59515-4C7D-4974-A603-9C875C5AB3C4}" type="slidenum">
              <a:rPr lang="en-US" smtClean="0"/>
              <a:t>16</a:t>
            </a:fld>
            <a:endParaRPr lang="en-US"/>
          </a:p>
        </p:txBody>
      </p:sp>
      <p:sp>
        <p:nvSpPr>
          <p:cNvPr id="4" name="Title 3">
            <a:extLst>
              <a:ext uri="{FF2B5EF4-FFF2-40B4-BE49-F238E27FC236}">
                <a16:creationId xmlns:a16="http://schemas.microsoft.com/office/drawing/2014/main" id="{9B24E9F8-D4EC-6F54-33C9-2382B1AAEFB1}"/>
              </a:ext>
            </a:extLst>
          </p:cNvPr>
          <p:cNvSpPr>
            <a:spLocks noGrp="1"/>
          </p:cNvSpPr>
          <p:nvPr>
            <p:ph type="title"/>
          </p:nvPr>
        </p:nvSpPr>
        <p:spPr/>
        <p:txBody>
          <a:bodyPr>
            <a:normAutofit fontScale="90000"/>
          </a:bodyPr>
          <a:lstStyle/>
          <a:p>
            <a:endParaRPr lang="en-US"/>
          </a:p>
        </p:txBody>
      </p:sp>
    </p:spTree>
    <p:extLst>
      <p:ext uri="{BB962C8B-B14F-4D97-AF65-F5344CB8AC3E}">
        <p14:creationId xmlns:p14="http://schemas.microsoft.com/office/powerpoint/2010/main" val="4186974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971DA27-4172-A437-2A8D-391D2684BFBF}"/>
              </a:ext>
            </a:extLst>
          </p:cNvPr>
          <p:cNvSpPr>
            <a:spLocks noGrp="1"/>
          </p:cNvSpPr>
          <p:nvPr>
            <p:ph type="title"/>
          </p:nvPr>
        </p:nvSpPr>
        <p:spPr>
          <a:xfrm>
            <a:off x="2971800" y="350838"/>
            <a:ext cx="5638800" cy="452330"/>
          </a:xfrm>
        </p:spPr>
        <p:txBody>
          <a:bodyPr>
            <a:normAutofit fontScale="90000"/>
          </a:bodyPr>
          <a:lstStyle/>
          <a:p>
            <a:r>
              <a:rPr lang="en-US" dirty="0"/>
              <a:t>What is Sallyport?</a:t>
            </a:r>
          </a:p>
        </p:txBody>
      </p:sp>
      <p:sp>
        <p:nvSpPr>
          <p:cNvPr id="14" name="Content Placeholder 2">
            <a:extLst>
              <a:ext uri="{FF2B5EF4-FFF2-40B4-BE49-F238E27FC236}">
                <a16:creationId xmlns:a16="http://schemas.microsoft.com/office/drawing/2014/main" id="{3C754176-23C7-DD62-DD35-67204F7EF152}"/>
              </a:ext>
            </a:extLst>
          </p:cNvPr>
          <p:cNvSpPr>
            <a:spLocks noGrp="1"/>
          </p:cNvSpPr>
          <p:nvPr>
            <p:ph sz="half" idx="1"/>
          </p:nvPr>
        </p:nvSpPr>
        <p:spPr>
          <a:xfrm>
            <a:off x="685800" y="1981200"/>
            <a:ext cx="7620000" cy="4038600"/>
          </a:xfrm>
        </p:spPr>
        <p:txBody>
          <a:bodyPr>
            <a:normAutofit/>
          </a:bodyPr>
          <a:lstStyle/>
          <a:p>
            <a:endParaRPr lang="en-US" sz="1500" dirty="0"/>
          </a:p>
          <a:p>
            <a:r>
              <a:rPr lang="en-US" sz="1500" dirty="0"/>
              <a:t>Sallyport is your connection to your classmates and the Long Gray Line.</a:t>
            </a:r>
          </a:p>
          <a:p>
            <a:r>
              <a:rPr lang="en-US" sz="1500" dirty="0"/>
              <a:t>It was developed for the AOG as an All-in-One Community Platform.</a:t>
            </a:r>
          </a:p>
          <a:p>
            <a:r>
              <a:rPr lang="en-US" sz="1500" dirty="0"/>
              <a:t>It’s a combination of website, social media, send emails/messages and place to archive your Class History.</a:t>
            </a:r>
          </a:p>
          <a:p>
            <a:r>
              <a:rPr lang="en-US" sz="1500" dirty="0"/>
              <a:t>It can be customizable to your class and class needs.</a:t>
            </a:r>
          </a:p>
          <a:p>
            <a:r>
              <a:rPr lang="en-US" sz="1500" dirty="0"/>
              <a:t>It is a secure site.</a:t>
            </a:r>
          </a:p>
          <a:p>
            <a:r>
              <a:rPr lang="en-US" sz="1500" dirty="0"/>
              <a:t>All Living Graduates are automatically populated into Sallyport and their Class Page.</a:t>
            </a:r>
          </a:p>
          <a:p>
            <a:r>
              <a:rPr lang="en-US" sz="1500" dirty="0"/>
              <a:t>All Public WPAOG News and Events can be seen on the ‘Landing Page’.</a:t>
            </a:r>
          </a:p>
          <a:p>
            <a:endParaRPr lang="en-US" sz="1500" dirty="0"/>
          </a:p>
          <a:p>
            <a:endParaRPr lang="en-US" dirty="0"/>
          </a:p>
        </p:txBody>
      </p:sp>
      <p:sp>
        <p:nvSpPr>
          <p:cNvPr id="4" name="Slide Number Placeholder 3">
            <a:extLst>
              <a:ext uri="{FF2B5EF4-FFF2-40B4-BE49-F238E27FC236}">
                <a16:creationId xmlns:a16="http://schemas.microsoft.com/office/drawing/2014/main" id="{5853B20A-9A59-4B67-A068-16755D7C409F}"/>
              </a:ext>
            </a:extLst>
          </p:cNvPr>
          <p:cNvSpPr>
            <a:spLocks noGrp="1"/>
          </p:cNvSpPr>
          <p:nvPr>
            <p:ph type="sldNum" sz="quarter" idx="12"/>
          </p:nvPr>
        </p:nvSpPr>
        <p:spPr>
          <a:xfrm>
            <a:off x="457200" y="6356350"/>
            <a:ext cx="2133600" cy="365125"/>
          </a:xfrm>
        </p:spPr>
        <p:txBody>
          <a:bodyPr anchor="ctr">
            <a:normAutofit/>
          </a:bodyPr>
          <a:lstStyle/>
          <a:p>
            <a:pPr>
              <a:spcAft>
                <a:spcPts val="600"/>
              </a:spcAft>
            </a:pPr>
            <a:fld id="{04E59515-4C7D-4974-A603-9C875C5AB3C4}" type="slidenum">
              <a:rPr lang="en-US" smtClean="0"/>
              <a:pPr>
                <a:spcAft>
                  <a:spcPts val="600"/>
                </a:spcAft>
              </a:pPr>
              <a:t>2</a:t>
            </a:fld>
            <a:endParaRPr lang="en-US"/>
          </a:p>
        </p:txBody>
      </p:sp>
    </p:spTree>
    <p:extLst>
      <p:ext uri="{BB962C8B-B14F-4D97-AF65-F5344CB8AC3E}">
        <p14:creationId xmlns:p14="http://schemas.microsoft.com/office/powerpoint/2010/main" val="1555108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241B88-5530-AA1E-6499-AF7107162F03}"/>
              </a:ext>
            </a:extLst>
          </p:cNvPr>
          <p:cNvSpPr>
            <a:spLocks noGrp="1"/>
          </p:cNvSpPr>
          <p:nvPr>
            <p:ph idx="1"/>
          </p:nvPr>
        </p:nvSpPr>
        <p:spPr>
          <a:xfrm>
            <a:off x="609600" y="2349608"/>
            <a:ext cx="8001000" cy="4648200"/>
          </a:xfrm>
        </p:spPr>
        <p:txBody>
          <a:bodyPr vert="horz" lIns="91440" tIns="45720" rIns="91440" bIns="45720" rtlCol="0" anchor="t">
            <a:normAutofit/>
          </a:bodyPr>
          <a:lstStyle/>
          <a:p>
            <a:r>
              <a:rPr lang="en-US" sz="1500" dirty="0"/>
              <a:t>Grad Link:</a:t>
            </a:r>
          </a:p>
          <a:p>
            <a:pPr lvl="1"/>
            <a:r>
              <a:rPr lang="en-US" sz="1500" dirty="0"/>
              <a:t>You can search Graduates by:</a:t>
            </a:r>
          </a:p>
          <a:p>
            <a:pPr lvl="2"/>
            <a:r>
              <a:rPr lang="en-US" sz="1500" dirty="0"/>
              <a:t>Name</a:t>
            </a:r>
          </a:p>
          <a:p>
            <a:pPr lvl="2"/>
            <a:r>
              <a:rPr lang="en-US" sz="1500" dirty="0"/>
              <a:t>Location</a:t>
            </a:r>
          </a:p>
          <a:p>
            <a:pPr lvl="2">
              <a:buClr>
                <a:srgbClr val="92812F"/>
              </a:buClr>
            </a:pPr>
            <a:r>
              <a:rPr lang="en-US" sz="1500" dirty="0"/>
              <a:t>Use the More Filters section to refine your search</a:t>
            </a:r>
          </a:p>
          <a:p>
            <a:r>
              <a:rPr lang="en-US" sz="1500" dirty="0"/>
              <a:t>Different Types of Groups:</a:t>
            </a:r>
          </a:p>
          <a:p>
            <a:pPr lvl="1"/>
            <a:r>
              <a:rPr lang="en-US" sz="1500" dirty="0"/>
              <a:t>Class Pages</a:t>
            </a:r>
          </a:p>
          <a:p>
            <a:pPr lvl="1"/>
            <a:r>
              <a:rPr lang="en-US" sz="1500" dirty="0"/>
              <a:t>Society Pages</a:t>
            </a:r>
          </a:p>
          <a:p>
            <a:pPr lvl="1"/>
            <a:r>
              <a:rPr lang="en-US" sz="1500" dirty="0"/>
              <a:t>Shared Interest Groups (SIGs), i.e. Glee Club, West Point Women, Entrepreneurs, </a:t>
            </a:r>
            <a:r>
              <a:rPr lang="en-US" sz="1500" dirty="0" err="1"/>
              <a:t>etc</a:t>
            </a:r>
            <a:endParaRPr lang="en-US" sz="1500" dirty="0"/>
          </a:p>
          <a:p>
            <a:pPr lvl="1"/>
            <a:r>
              <a:rPr lang="en-US" sz="1500" dirty="0"/>
              <a:t>Div 1 Athletic Teams</a:t>
            </a:r>
            <a:endParaRPr lang="en-US" sz="4900" dirty="0"/>
          </a:p>
        </p:txBody>
      </p:sp>
      <p:sp>
        <p:nvSpPr>
          <p:cNvPr id="3" name="Slide Number Placeholder 2">
            <a:extLst>
              <a:ext uri="{FF2B5EF4-FFF2-40B4-BE49-F238E27FC236}">
                <a16:creationId xmlns:a16="http://schemas.microsoft.com/office/drawing/2014/main" id="{DA9E5B13-7FDC-1C56-80C8-989C1880F6CB}"/>
              </a:ext>
            </a:extLst>
          </p:cNvPr>
          <p:cNvSpPr>
            <a:spLocks noGrp="1"/>
          </p:cNvSpPr>
          <p:nvPr>
            <p:ph type="sldNum" sz="quarter" idx="12"/>
          </p:nvPr>
        </p:nvSpPr>
        <p:spPr/>
        <p:txBody>
          <a:bodyPr/>
          <a:lstStyle/>
          <a:p>
            <a:fld id="{04E59515-4C7D-4974-A603-9C875C5AB3C4}" type="slidenum">
              <a:rPr lang="en-US" smtClean="0"/>
              <a:t>3</a:t>
            </a:fld>
            <a:endParaRPr lang="en-US" dirty="0"/>
          </a:p>
        </p:txBody>
      </p:sp>
      <p:sp>
        <p:nvSpPr>
          <p:cNvPr id="4" name="Title 3">
            <a:extLst>
              <a:ext uri="{FF2B5EF4-FFF2-40B4-BE49-F238E27FC236}">
                <a16:creationId xmlns:a16="http://schemas.microsoft.com/office/drawing/2014/main" id="{AD27B90F-A883-CCE5-ACBB-428D91143A5E}"/>
              </a:ext>
            </a:extLst>
          </p:cNvPr>
          <p:cNvSpPr>
            <a:spLocks noGrp="1"/>
          </p:cNvSpPr>
          <p:nvPr>
            <p:ph type="title"/>
          </p:nvPr>
        </p:nvSpPr>
        <p:spPr/>
        <p:txBody>
          <a:bodyPr>
            <a:normAutofit fontScale="90000"/>
          </a:bodyPr>
          <a:lstStyle/>
          <a:p>
            <a:r>
              <a:rPr lang="en-US"/>
              <a:t>Sallyport Connections</a:t>
            </a:r>
          </a:p>
        </p:txBody>
      </p:sp>
      <p:pic>
        <p:nvPicPr>
          <p:cNvPr id="10" name="Picture 9">
            <a:extLst>
              <a:ext uri="{FF2B5EF4-FFF2-40B4-BE49-F238E27FC236}">
                <a16:creationId xmlns:a16="http://schemas.microsoft.com/office/drawing/2014/main" id="{B762AA3E-2AC7-5679-E6BE-182518241AD5}"/>
              </a:ext>
            </a:extLst>
          </p:cNvPr>
          <p:cNvPicPr>
            <a:picLocks noChangeAspect="1"/>
          </p:cNvPicPr>
          <p:nvPr/>
        </p:nvPicPr>
        <p:blipFill>
          <a:blip r:embed="rId2"/>
          <a:stretch>
            <a:fillRect/>
          </a:stretch>
        </p:blipFill>
        <p:spPr>
          <a:xfrm>
            <a:off x="1458960" y="1470589"/>
            <a:ext cx="6226080" cy="815411"/>
          </a:xfrm>
          <a:prstGeom prst="rect">
            <a:avLst/>
          </a:prstGeom>
        </p:spPr>
      </p:pic>
    </p:spTree>
    <p:extLst>
      <p:ext uri="{BB962C8B-B14F-4D97-AF65-F5344CB8AC3E}">
        <p14:creationId xmlns:p14="http://schemas.microsoft.com/office/powerpoint/2010/main" val="632617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3C5F91-080D-A1DD-82EA-EBE56174AE98}"/>
              </a:ext>
            </a:extLst>
          </p:cNvPr>
          <p:cNvSpPr>
            <a:spLocks noGrp="1"/>
          </p:cNvSpPr>
          <p:nvPr>
            <p:ph idx="1"/>
          </p:nvPr>
        </p:nvSpPr>
        <p:spPr>
          <a:xfrm>
            <a:off x="609600" y="3276600"/>
            <a:ext cx="8001000" cy="3079750"/>
          </a:xfrm>
        </p:spPr>
        <p:txBody>
          <a:bodyPr vert="horz" lIns="91440" tIns="45720" rIns="91440" bIns="45720" rtlCol="0" anchor="t">
            <a:normAutofit/>
          </a:bodyPr>
          <a:lstStyle/>
          <a:p>
            <a:r>
              <a:rPr lang="en-US" sz="1500" dirty="0"/>
              <a:t>Every class gets 3 admins. You need to decide who they will be</a:t>
            </a:r>
          </a:p>
          <a:p>
            <a:pPr lvl="1"/>
            <a:r>
              <a:rPr lang="en-US" sz="1500" dirty="0"/>
              <a:t>Class Digital Media Officer/Information Systems Officer</a:t>
            </a:r>
          </a:p>
          <a:p>
            <a:pPr lvl="1"/>
            <a:r>
              <a:rPr lang="en-US" sz="1500" dirty="0"/>
              <a:t>Historian (Class Notes)</a:t>
            </a:r>
          </a:p>
          <a:p>
            <a:pPr lvl="1"/>
            <a:r>
              <a:rPr lang="en-US" sz="1500" dirty="0"/>
              <a:t>President (Emailing the Class)</a:t>
            </a:r>
          </a:p>
          <a:p>
            <a:pPr lvl="1"/>
            <a:r>
              <a:rPr lang="en-US" sz="1500" dirty="0"/>
              <a:t>Any classmate that wants to be involved</a:t>
            </a:r>
            <a:endParaRPr lang="en-US" sz="1500" dirty="0">
              <a:cs typeface="Calibri"/>
            </a:endParaRPr>
          </a:p>
          <a:p>
            <a:r>
              <a:rPr lang="en-US" sz="1500" dirty="0"/>
              <a:t>‘Manage Group’ tab is only visible to Admins</a:t>
            </a:r>
          </a:p>
          <a:p>
            <a:r>
              <a:rPr lang="en-US" sz="1500" dirty="0"/>
              <a:t>‘Class Financials’ tab is only visible to the Class President and Treasurer</a:t>
            </a:r>
          </a:p>
        </p:txBody>
      </p:sp>
      <p:sp>
        <p:nvSpPr>
          <p:cNvPr id="3" name="Slide Number Placeholder 2">
            <a:extLst>
              <a:ext uri="{FF2B5EF4-FFF2-40B4-BE49-F238E27FC236}">
                <a16:creationId xmlns:a16="http://schemas.microsoft.com/office/drawing/2014/main" id="{73F4060C-7333-B34E-5665-0FFDFCD57EDC}"/>
              </a:ext>
            </a:extLst>
          </p:cNvPr>
          <p:cNvSpPr>
            <a:spLocks noGrp="1"/>
          </p:cNvSpPr>
          <p:nvPr>
            <p:ph type="sldNum" sz="quarter" idx="12"/>
          </p:nvPr>
        </p:nvSpPr>
        <p:spPr/>
        <p:txBody>
          <a:bodyPr/>
          <a:lstStyle/>
          <a:p>
            <a:fld id="{04E59515-4C7D-4974-A603-9C875C5AB3C4}" type="slidenum">
              <a:rPr lang="en-US" smtClean="0"/>
              <a:t>4</a:t>
            </a:fld>
            <a:endParaRPr lang="en-US"/>
          </a:p>
        </p:txBody>
      </p:sp>
      <p:sp>
        <p:nvSpPr>
          <p:cNvPr id="4" name="Title 3">
            <a:extLst>
              <a:ext uri="{FF2B5EF4-FFF2-40B4-BE49-F238E27FC236}">
                <a16:creationId xmlns:a16="http://schemas.microsoft.com/office/drawing/2014/main" id="{D02FD515-6C78-F68E-DC65-30DB7252B92D}"/>
              </a:ext>
            </a:extLst>
          </p:cNvPr>
          <p:cNvSpPr>
            <a:spLocks noGrp="1"/>
          </p:cNvSpPr>
          <p:nvPr>
            <p:ph type="title"/>
          </p:nvPr>
        </p:nvSpPr>
        <p:spPr/>
        <p:txBody>
          <a:bodyPr>
            <a:normAutofit fontScale="90000"/>
          </a:bodyPr>
          <a:lstStyle/>
          <a:p>
            <a:r>
              <a:rPr lang="en-US" dirty="0"/>
              <a:t>Class Administrators</a:t>
            </a:r>
          </a:p>
        </p:txBody>
      </p:sp>
      <p:pic>
        <p:nvPicPr>
          <p:cNvPr id="9" name="Picture 8">
            <a:extLst>
              <a:ext uri="{FF2B5EF4-FFF2-40B4-BE49-F238E27FC236}">
                <a16:creationId xmlns:a16="http://schemas.microsoft.com/office/drawing/2014/main" id="{564B8BEC-8A01-4173-A0B9-43392297F6BB}"/>
              </a:ext>
            </a:extLst>
          </p:cNvPr>
          <p:cNvPicPr>
            <a:picLocks noChangeAspect="1"/>
          </p:cNvPicPr>
          <p:nvPr/>
        </p:nvPicPr>
        <p:blipFill>
          <a:blip r:embed="rId2"/>
          <a:stretch>
            <a:fillRect/>
          </a:stretch>
        </p:blipFill>
        <p:spPr>
          <a:xfrm>
            <a:off x="171437" y="1371600"/>
            <a:ext cx="8474174" cy="1760373"/>
          </a:xfrm>
          <a:prstGeom prst="rect">
            <a:avLst/>
          </a:prstGeom>
        </p:spPr>
      </p:pic>
      <p:sp>
        <p:nvSpPr>
          <p:cNvPr id="5" name="Arrow: Left 4">
            <a:extLst>
              <a:ext uri="{FF2B5EF4-FFF2-40B4-BE49-F238E27FC236}">
                <a16:creationId xmlns:a16="http://schemas.microsoft.com/office/drawing/2014/main" id="{4E4E14E7-0844-C503-4AAD-8901A0ABF5A0}"/>
              </a:ext>
            </a:extLst>
          </p:cNvPr>
          <p:cNvSpPr/>
          <p:nvPr/>
        </p:nvSpPr>
        <p:spPr>
          <a:xfrm>
            <a:off x="2705100" y="1600200"/>
            <a:ext cx="685800" cy="457199"/>
          </a:xfrm>
          <a:prstGeom prst="leftArrow">
            <a:avLst>
              <a:gd name="adj1" fmla="val 37629"/>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461BC74A-7488-0774-E7BC-91EBCD26D4D6}"/>
              </a:ext>
            </a:extLst>
          </p:cNvPr>
          <p:cNvSpPr/>
          <p:nvPr/>
        </p:nvSpPr>
        <p:spPr>
          <a:xfrm>
            <a:off x="5143500" y="2622559"/>
            <a:ext cx="685800" cy="457199"/>
          </a:xfrm>
          <a:prstGeom prst="leftArrow">
            <a:avLst>
              <a:gd name="adj1" fmla="val 37629"/>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1349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525471-D0C3-3926-F9A5-D5C6FF44A0ED}"/>
              </a:ext>
            </a:extLst>
          </p:cNvPr>
          <p:cNvSpPr>
            <a:spLocks noGrp="1"/>
          </p:cNvSpPr>
          <p:nvPr>
            <p:ph idx="1"/>
          </p:nvPr>
        </p:nvSpPr>
        <p:spPr>
          <a:xfrm>
            <a:off x="609600" y="3057220"/>
            <a:ext cx="8001000" cy="3419779"/>
          </a:xfrm>
        </p:spPr>
        <p:txBody>
          <a:bodyPr vert="horz" lIns="91440" tIns="45720" rIns="91440" bIns="45720" rtlCol="0" anchor="t">
            <a:normAutofit/>
          </a:bodyPr>
          <a:lstStyle/>
          <a:p>
            <a:r>
              <a:rPr lang="en-US" sz="1500" dirty="0"/>
              <a:t>Members &amp; Prospects</a:t>
            </a:r>
          </a:p>
          <a:p>
            <a:r>
              <a:rPr lang="en-US" sz="1500" dirty="0"/>
              <a:t>Live Feed</a:t>
            </a:r>
          </a:p>
          <a:p>
            <a:r>
              <a:rPr lang="en-US" sz="1500" dirty="0"/>
              <a:t>Events (Class Services Stripe Account, 3% processing fee)</a:t>
            </a:r>
          </a:p>
          <a:p>
            <a:r>
              <a:rPr lang="en-US" sz="1500" dirty="0"/>
              <a:t>News (Class Notes)</a:t>
            </a:r>
          </a:p>
          <a:p>
            <a:r>
              <a:rPr lang="en-US" sz="1500" dirty="0"/>
              <a:t>Campaigns (Emails)</a:t>
            </a:r>
          </a:p>
          <a:p>
            <a:r>
              <a:rPr lang="en-US" sz="1500" dirty="0"/>
              <a:t>Update your Profile/Notifications</a:t>
            </a:r>
          </a:p>
          <a:p>
            <a:r>
              <a:rPr lang="en-US" sz="1500" dirty="0"/>
              <a:t>Class Leader Groups</a:t>
            </a:r>
          </a:p>
        </p:txBody>
      </p:sp>
      <p:sp>
        <p:nvSpPr>
          <p:cNvPr id="3" name="Slide Number Placeholder 2">
            <a:extLst>
              <a:ext uri="{FF2B5EF4-FFF2-40B4-BE49-F238E27FC236}">
                <a16:creationId xmlns:a16="http://schemas.microsoft.com/office/drawing/2014/main" id="{534D3DCB-99D7-FC6B-0EE8-4C8AAD9EDDFA}"/>
              </a:ext>
            </a:extLst>
          </p:cNvPr>
          <p:cNvSpPr>
            <a:spLocks noGrp="1"/>
          </p:cNvSpPr>
          <p:nvPr>
            <p:ph type="sldNum" sz="quarter" idx="12"/>
          </p:nvPr>
        </p:nvSpPr>
        <p:spPr/>
        <p:txBody>
          <a:bodyPr/>
          <a:lstStyle/>
          <a:p>
            <a:fld id="{04E59515-4C7D-4974-A603-9C875C5AB3C4}" type="slidenum">
              <a:rPr lang="en-US" smtClean="0"/>
              <a:t>5</a:t>
            </a:fld>
            <a:endParaRPr lang="en-US"/>
          </a:p>
        </p:txBody>
      </p:sp>
      <p:sp>
        <p:nvSpPr>
          <p:cNvPr id="4" name="Title 3">
            <a:extLst>
              <a:ext uri="{FF2B5EF4-FFF2-40B4-BE49-F238E27FC236}">
                <a16:creationId xmlns:a16="http://schemas.microsoft.com/office/drawing/2014/main" id="{0BF77885-866C-F508-69FC-CB10481846DD}"/>
              </a:ext>
            </a:extLst>
          </p:cNvPr>
          <p:cNvSpPr>
            <a:spLocks noGrp="1"/>
          </p:cNvSpPr>
          <p:nvPr>
            <p:ph type="title"/>
          </p:nvPr>
        </p:nvSpPr>
        <p:spPr/>
        <p:txBody>
          <a:bodyPr>
            <a:normAutofit fontScale="90000"/>
          </a:bodyPr>
          <a:lstStyle/>
          <a:p>
            <a:r>
              <a:rPr lang="en-US" sz="2800" b="1" u="sng" dirty="0"/>
              <a:t>Key </a:t>
            </a:r>
            <a:r>
              <a:rPr lang="en-US" u="sng" dirty="0"/>
              <a:t>Items</a:t>
            </a:r>
            <a:r>
              <a:rPr lang="en-US" sz="2800" b="1" u="sng" dirty="0"/>
              <a:t> to Discuss</a:t>
            </a:r>
            <a:endParaRPr lang="en-US" dirty="0"/>
          </a:p>
        </p:txBody>
      </p:sp>
      <p:pic>
        <p:nvPicPr>
          <p:cNvPr id="5" name="Picture 4">
            <a:extLst>
              <a:ext uri="{FF2B5EF4-FFF2-40B4-BE49-F238E27FC236}">
                <a16:creationId xmlns:a16="http://schemas.microsoft.com/office/drawing/2014/main" id="{2B7FCD67-23D9-2D24-6325-AEEF93FE4F4A}"/>
              </a:ext>
            </a:extLst>
          </p:cNvPr>
          <p:cNvPicPr>
            <a:picLocks noChangeAspect="1"/>
          </p:cNvPicPr>
          <p:nvPr/>
        </p:nvPicPr>
        <p:blipFill>
          <a:blip r:embed="rId2"/>
          <a:stretch>
            <a:fillRect/>
          </a:stretch>
        </p:blipFill>
        <p:spPr>
          <a:xfrm>
            <a:off x="201548" y="1589315"/>
            <a:ext cx="8817104" cy="1230085"/>
          </a:xfrm>
          <a:prstGeom prst="rect">
            <a:avLst/>
          </a:prstGeom>
        </p:spPr>
      </p:pic>
    </p:spTree>
    <p:extLst>
      <p:ext uri="{BB962C8B-B14F-4D97-AF65-F5344CB8AC3E}">
        <p14:creationId xmlns:p14="http://schemas.microsoft.com/office/powerpoint/2010/main" val="1130500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BE3C75-F08D-885F-D326-7A099634D4F7}"/>
              </a:ext>
            </a:extLst>
          </p:cNvPr>
          <p:cNvSpPr>
            <a:spLocks noGrp="1"/>
          </p:cNvSpPr>
          <p:nvPr>
            <p:ph idx="1"/>
          </p:nvPr>
        </p:nvSpPr>
        <p:spPr>
          <a:xfrm>
            <a:off x="571500" y="1718196"/>
            <a:ext cx="8001000" cy="3962400"/>
          </a:xfrm>
        </p:spPr>
        <p:txBody>
          <a:bodyPr vert="horz" lIns="91440" tIns="45720" rIns="91440" bIns="45720" rtlCol="0" anchor="t">
            <a:normAutofit/>
          </a:bodyPr>
          <a:lstStyle/>
          <a:p>
            <a:r>
              <a:rPr lang="en-US" sz="1500" dirty="0"/>
              <a:t>All Living Grads are automatically populated into Grad Link and their Class Pages.</a:t>
            </a:r>
          </a:p>
          <a:p>
            <a:r>
              <a:rPr lang="en-US" sz="1500" dirty="0"/>
              <a:t>Surviving Spouses are automatically added after the death of the grad and are ‘hidden’ in your Class Page. </a:t>
            </a:r>
          </a:p>
          <a:p>
            <a:r>
              <a:rPr lang="en-US" sz="1500" dirty="0"/>
              <a:t>Hidden members can see everything in your Class Page.</a:t>
            </a:r>
          </a:p>
          <a:p>
            <a:pPr>
              <a:buClr>
                <a:srgbClr val="92812F"/>
              </a:buClr>
            </a:pPr>
            <a:r>
              <a:rPr lang="en-US" sz="1500" dirty="0">
                <a:ea typeface="+mn-lt"/>
                <a:cs typeface="+mn-lt"/>
              </a:rPr>
              <a:t>Associate Members (AMs), Ex-Cadets, and graduates from other class years must be approved by the Class Officers to be in the page.</a:t>
            </a:r>
            <a:endParaRPr lang="en-US" sz="1500" dirty="0"/>
          </a:p>
          <a:p>
            <a:r>
              <a:rPr lang="en-US" sz="1500" dirty="0">
                <a:ea typeface="+mn-lt"/>
                <a:cs typeface="+mn-lt"/>
              </a:rPr>
              <a:t>In the ‘More Filter’ section, users </a:t>
            </a:r>
            <a:r>
              <a:rPr lang="en-US" sz="1500" dirty="0"/>
              <a:t>can search </a:t>
            </a:r>
            <a:r>
              <a:rPr lang="en-US" sz="1500"/>
              <a:t>for classmates, </a:t>
            </a:r>
            <a:r>
              <a:rPr lang="en-US" sz="1500" dirty="0"/>
              <a:t>or by specific criteria to include Cadet Companies, Sports, Locations, Branch, to name a few. </a:t>
            </a:r>
          </a:p>
          <a:p>
            <a:pPr>
              <a:buClr>
                <a:srgbClr val="92812F"/>
              </a:buClr>
            </a:pPr>
            <a:r>
              <a:rPr lang="en-US" sz="1500" dirty="0"/>
              <a:t>Admins can see everyone in the Back Office (BO) to include Surviving Spouses, AMs and Ex-Cadets.</a:t>
            </a:r>
          </a:p>
          <a:p>
            <a:r>
              <a:rPr lang="en-US" sz="1500" dirty="0"/>
              <a:t>Admins have a more extensive filter to search based on Roles, User Activity, User Notifications, Activations, etc. It can be exported to an excel spreadsheet.</a:t>
            </a:r>
          </a:p>
        </p:txBody>
      </p:sp>
      <p:sp>
        <p:nvSpPr>
          <p:cNvPr id="3" name="Slide Number Placeholder 2">
            <a:extLst>
              <a:ext uri="{FF2B5EF4-FFF2-40B4-BE49-F238E27FC236}">
                <a16:creationId xmlns:a16="http://schemas.microsoft.com/office/drawing/2014/main" id="{8D1BF4AA-921E-5178-391C-B09C8FE32CE6}"/>
              </a:ext>
            </a:extLst>
          </p:cNvPr>
          <p:cNvSpPr>
            <a:spLocks noGrp="1"/>
          </p:cNvSpPr>
          <p:nvPr>
            <p:ph type="sldNum" sz="quarter" idx="12"/>
          </p:nvPr>
        </p:nvSpPr>
        <p:spPr/>
        <p:txBody>
          <a:bodyPr/>
          <a:lstStyle/>
          <a:p>
            <a:fld id="{04E59515-4C7D-4974-A603-9C875C5AB3C4}" type="slidenum">
              <a:rPr lang="en-US" smtClean="0"/>
              <a:t>6</a:t>
            </a:fld>
            <a:endParaRPr lang="en-US"/>
          </a:p>
        </p:txBody>
      </p:sp>
      <p:sp>
        <p:nvSpPr>
          <p:cNvPr id="4" name="Title 3">
            <a:extLst>
              <a:ext uri="{FF2B5EF4-FFF2-40B4-BE49-F238E27FC236}">
                <a16:creationId xmlns:a16="http://schemas.microsoft.com/office/drawing/2014/main" id="{F8D78361-C923-3EE2-515D-FAAA6BD1346F}"/>
              </a:ext>
            </a:extLst>
          </p:cNvPr>
          <p:cNvSpPr>
            <a:spLocks noGrp="1"/>
          </p:cNvSpPr>
          <p:nvPr>
            <p:ph type="title"/>
          </p:nvPr>
        </p:nvSpPr>
        <p:spPr/>
        <p:txBody>
          <a:bodyPr>
            <a:normAutofit fontScale="90000"/>
          </a:bodyPr>
          <a:lstStyle/>
          <a:p>
            <a:br>
              <a:rPr lang="en-US" dirty="0"/>
            </a:br>
            <a:r>
              <a:rPr lang="en-US" dirty="0"/>
              <a:t>Members &amp; Prospects</a:t>
            </a:r>
            <a:br>
              <a:rPr lang="en-US" dirty="0"/>
            </a:br>
            <a:endParaRPr lang="en-US" dirty="0"/>
          </a:p>
        </p:txBody>
      </p:sp>
    </p:spTree>
    <p:extLst>
      <p:ext uri="{BB962C8B-B14F-4D97-AF65-F5344CB8AC3E}">
        <p14:creationId xmlns:p14="http://schemas.microsoft.com/office/powerpoint/2010/main" val="3175864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D40F74-1D58-93A8-7440-D76DDF58D2DB}"/>
              </a:ext>
            </a:extLst>
          </p:cNvPr>
          <p:cNvSpPr>
            <a:spLocks noGrp="1"/>
          </p:cNvSpPr>
          <p:nvPr>
            <p:ph idx="1"/>
          </p:nvPr>
        </p:nvSpPr>
        <p:spPr>
          <a:xfrm>
            <a:off x="571500" y="1598986"/>
            <a:ext cx="8001000" cy="4429505"/>
          </a:xfrm>
        </p:spPr>
        <p:txBody>
          <a:bodyPr vert="horz" lIns="91440" tIns="45720" rIns="91440" bIns="45720" rtlCol="0" anchor="t">
            <a:normAutofit/>
          </a:bodyPr>
          <a:lstStyle/>
          <a:p>
            <a:r>
              <a:rPr lang="en-US" sz="1800" dirty="0"/>
              <a:t>Live Feed is open to all classes and users. </a:t>
            </a:r>
          </a:p>
          <a:p>
            <a:pPr lvl="1"/>
            <a:r>
              <a:rPr lang="en-US" sz="1800" dirty="0"/>
              <a:t>One list for every topic</a:t>
            </a:r>
          </a:p>
          <a:p>
            <a:pPr lvl="1"/>
            <a:r>
              <a:rPr lang="en-US" sz="1800" dirty="0"/>
              <a:t>Scroll through the Live Feed to find a topic</a:t>
            </a:r>
          </a:p>
          <a:p>
            <a:pPr lvl="1"/>
            <a:r>
              <a:rPr lang="en-US" sz="1800" dirty="0"/>
              <a:t>Upload photos/documents</a:t>
            </a:r>
          </a:p>
          <a:p>
            <a:pPr lvl="1"/>
            <a:r>
              <a:rPr lang="en-US" sz="1800" dirty="0"/>
              <a:t>‘Like’ the posts</a:t>
            </a:r>
          </a:p>
          <a:p>
            <a:pPr lvl="1">
              <a:buClr>
                <a:srgbClr val="92812F"/>
              </a:buClr>
            </a:pPr>
            <a:r>
              <a:rPr lang="en-US" sz="1800" dirty="0"/>
              <a:t>Pushed to all activated classmates</a:t>
            </a:r>
          </a:p>
          <a:p>
            <a:pPr marL="457200" lvl="1" indent="0">
              <a:buNone/>
            </a:pPr>
            <a:endParaRPr lang="en-US" dirty="0"/>
          </a:p>
        </p:txBody>
      </p:sp>
      <p:sp>
        <p:nvSpPr>
          <p:cNvPr id="3" name="Slide Number Placeholder 2">
            <a:extLst>
              <a:ext uri="{FF2B5EF4-FFF2-40B4-BE49-F238E27FC236}">
                <a16:creationId xmlns:a16="http://schemas.microsoft.com/office/drawing/2014/main" id="{B89BEAEC-C40E-EEDC-7AC5-B26A8BF31493}"/>
              </a:ext>
            </a:extLst>
          </p:cNvPr>
          <p:cNvSpPr>
            <a:spLocks noGrp="1"/>
          </p:cNvSpPr>
          <p:nvPr>
            <p:ph type="sldNum" sz="quarter" idx="12"/>
          </p:nvPr>
        </p:nvSpPr>
        <p:spPr/>
        <p:txBody>
          <a:bodyPr/>
          <a:lstStyle/>
          <a:p>
            <a:fld id="{04E59515-4C7D-4974-A603-9C875C5AB3C4}" type="slidenum">
              <a:rPr lang="en-US" smtClean="0"/>
              <a:t>7</a:t>
            </a:fld>
            <a:endParaRPr lang="en-US"/>
          </a:p>
        </p:txBody>
      </p:sp>
      <p:sp>
        <p:nvSpPr>
          <p:cNvPr id="4" name="Title 3">
            <a:extLst>
              <a:ext uri="{FF2B5EF4-FFF2-40B4-BE49-F238E27FC236}">
                <a16:creationId xmlns:a16="http://schemas.microsoft.com/office/drawing/2014/main" id="{984307EB-31AA-4B7D-DB27-5C61063B7423}"/>
              </a:ext>
            </a:extLst>
          </p:cNvPr>
          <p:cNvSpPr>
            <a:spLocks noGrp="1"/>
          </p:cNvSpPr>
          <p:nvPr>
            <p:ph type="title"/>
          </p:nvPr>
        </p:nvSpPr>
        <p:spPr/>
        <p:txBody>
          <a:bodyPr>
            <a:normAutofit fontScale="90000"/>
          </a:bodyPr>
          <a:lstStyle/>
          <a:p>
            <a:r>
              <a:rPr lang="en-US" dirty="0"/>
              <a:t>Live Feed vs Forums</a:t>
            </a:r>
          </a:p>
        </p:txBody>
      </p:sp>
    </p:spTree>
    <p:extLst>
      <p:ext uri="{BB962C8B-B14F-4D97-AF65-F5344CB8AC3E}">
        <p14:creationId xmlns:p14="http://schemas.microsoft.com/office/powerpoint/2010/main" val="1207598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0A3D55-1137-692E-92A1-E899EF773079}"/>
              </a:ext>
            </a:extLst>
          </p:cNvPr>
          <p:cNvSpPr>
            <a:spLocks noGrp="1"/>
          </p:cNvSpPr>
          <p:nvPr>
            <p:ph idx="1"/>
          </p:nvPr>
        </p:nvSpPr>
        <p:spPr>
          <a:xfrm>
            <a:off x="609600" y="1818017"/>
            <a:ext cx="8001000" cy="3962400"/>
          </a:xfrm>
        </p:spPr>
        <p:txBody>
          <a:bodyPr vert="horz" lIns="91440" tIns="45720" rIns="91440" bIns="45720" rtlCol="0" anchor="t">
            <a:normAutofit/>
          </a:bodyPr>
          <a:lstStyle/>
          <a:p>
            <a:r>
              <a:rPr lang="en-US" sz="1500" dirty="0"/>
              <a:t>Sallyport can be used to plan Class Events.</a:t>
            </a:r>
          </a:p>
          <a:p>
            <a:pPr lvl="1">
              <a:buClr>
                <a:srgbClr val="92812F"/>
              </a:buClr>
              <a:buFont typeface="Courier New" panose="020B0604020202020204" pitchFamily="34" charset="0"/>
              <a:buChar char="o"/>
            </a:pPr>
            <a:r>
              <a:rPr lang="en-US" sz="1500" dirty="0"/>
              <a:t>Invite classmates to funerals and/or ask for donations.</a:t>
            </a:r>
          </a:p>
          <a:p>
            <a:pPr lvl="1">
              <a:buClr>
                <a:srgbClr val="92812F"/>
              </a:buClr>
              <a:buFont typeface="Courier New" panose="020B0604020202020204" pitchFamily="34" charset="0"/>
              <a:buChar char="o"/>
            </a:pPr>
            <a:r>
              <a:rPr lang="en-US" sz="1500" dirty="0">
                <a:ea typeface="+mn-lt"/>
                <a:cs typeface="+mn-lt"/>
              </a:rPr>
              <a:t>Tailgates or Mini-Reunions with their classmates.</a:t>
            </a:r>
            <a:endParaRPr lang="en-US" sz="1500" dirty="0"/>
          </a:p>
          <a:p>
            <a:pPr lvl="1">
              <a:buClr>
                <a:srgbClr val="92812F"/>
              </a:buClr>
              <a:buFont typeface="Courier New" panose="020B0604020202020204" pitchFamily="34" charset="0"/>
              <a:buChar char="o"/>
            </a:pPr>
            <a:r>
              <a:rPr lang="en-US" sz="1500" dirty="0"/>
              <a:t>Zoom Meetings.</a:t>
            </a:r>
          </a:p>
          <a:p>
            <a:r>
              <a:rPr lang="en-US" sz="1500" dirty="0"/>
              <a:t>Keep track of attendance through RSVPs.</a:t>
            </a:r>
          </a:p>
          <a:p>
            <a:r>
              <a:rPr lang="en-US" sz="1500" dirty="0"/>
              <a:t>Events can only be created by Admins.</a:t>
            </a:r>
          </a:p>
          <a:p>
            <a:pPr>
              <a:buClr>
                <a:srgbClr val="92812F"/>
              </a:buClr>
            </a:pPr>
            <a:r>
              <a:rPr lang="en-US" sz="1500" dirty="0">
                <a:ea typeface="+mn-lt"/>
                <a:cs typeface="+mn-lt"/>
              </a:rPr>
              <a:t>A 'How to Create and Event' is in the Class Leader Toolkit.</a:t>
            </a:r>
          </a:p>
          <a:p>
            <a:r>
              <a:rPr lang="en-US" sz="1500" dirty="0">
                <a:ea typeface="+mn-lt"/>
                <a:cs typeface="+mn-lt"/>
              </a:rPr>
              <a:t>AOG uses Stripe to process the financial transactions for Sallyport events. Stripe charges attendees a 2.9% plus $0.30 processing fee per transaction.</a:t>
            </a:r>
            <a:r>
              <a:rPr lang="en-US" sz="1500" dirty="0"/>
              <a:t>  Funds collected for your event will go straight to your AOG Class Admin Fund. Class Services disburses funds to pay your event invoices from the Class Admin Fund according to our existing policies &amp; procedures.</a:t>
            </a:r>
          </a:p>
          <a:p>
            <a:endParaRPr lang="en-US" sz="1900" dirty="0"/>
          </a:p>
          <a:p>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96FC149B-73AB-1C30-558D-5B605F9E716A}"/>
              </a:ext>
            </a:extLst>
          </p:cNvPr>
          <p:cNvSpPr>
            <a:spLocks noGrp="1"/>
          </p:cNvSpPr>
          <p:nvPr>
            <p:ph type="sldNum" sz="quarter" idx="12"/>
          </p:nvPr>
        </p:nvSpPr>
        <p:spPr/>
        <p:txBody>
          <a:bodyPr/>
          <a:lstStyle/>
          <a:p>
            <a:fld id="{04E59515-4C7D-4974-A603-9C875C5AB3C4}" type="slidenum">
              <a:rPr lang="en-US" smtClean="0"/>
              <a:t>8</a:t>
            </a:fld>
            <a:endParaRPr lang="en-US"/>
          </a:p>
        </p:txBody>
      </p:sp>
      <p:sp>
        <p:nvSpPr>
          <p:cNvPr id="4" name="Title 3">
            <a:extLst>
              <a:ext uri="{FF2B5EF4-FFF2-40B4-BE49-F238E27FC236}">
                <a16:creationId xmlns:a16="http://schemas.microsoft.com/office/drawing/2014/main" id="{F9F72ADC-D62D-27D1-EA1A-D93F4B8EB48C}"/>
              </a:ext>
            </a:extLst>
          </p:cNvPr>
          <p:cNvSpPr>
            <a:spLocks noGrp="1"/>
          </p:cNvSpPr>
          <p:nvPr>
            <p:ph type="title"/>
          </p:nvPr>
        </p:nvSpPr>
        <p:spPr/>
        <p:txBody>
          <a:bodyPr>
            <a:normAutofit fontScale="90000"/>
          </a:bodyPr>
          <a:lstStyle/>
          <a:p>
            <a:r>
              <a:rPr lang="en-US" dirty="0"/>
              <a:t>Events</a:t>
            </a:r>
          </a:p>
        </p:txBody>
      </p:sp>
    </p:spTree>
    <p:extLst>
      <p:ext uri="{BB962C8B-B14F-4D97-AF65-F5344CB8AC3E}">
        <p14:creationId xmlns:p14="http://schemas.microsoft.com/office/powerpoint/2010/main" val="2614875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6B02DF-0FC6-74A8-64F2-1EF837EA3822}"/>
              </a:ext>
            </a:extLst>
          </p:cNvPr>
          <p:cNvSpPr>
            <a:spLocks noGrp="1"/>
          </p:cNvSpPr>
          <p:nvPr>
            <p:ph idx="1"/>
          </p:nvPr>
        </p:nvSpPr>
        <p:spPr>
          <a:xfrm>
            <a:off x="609600" y="1894158"/>
            <a:ext cx="8001000" cy="3962400"/>
          </a:xfrm>
        </p:spPr>
        <p:txBody>
          <a:bodyPr vert="horz" lIns="91440" tIns="45720" rIns="91440" bIns="45720" rtlCol="0" anchor="t">
            <a:normAutofit/>
          </a:bodyPr>
          <a:lstStyle/>
          <a:p>
            <a:r>
              <a:rPr lang="en-US" sz="1500" dirty="0"/>
              <a:t>Class Notes from 2011-2022 have been archived in the 'News' Tab. </a:t>
            </a:r>
          </a:p>
          <a:p>
            <a:r>
              <a:rPr lang="en-US" sz="1500" dirty="0"/>
              <a:t>Classes can publish ‘News’ or Class Notes here.</a:t>
            </a:r>
          </a:p>
          <a:p>
            <a:r>
              <a:rPr lang="en-US" sz="1500" dirty="0"/>
              <a:t>Some Classes choose to put .pdf files in their ‘Media Center’ to archive everything.</a:t>
            </a:r>
          </a:p>
          <a:p>
            <a:r>
              <a:rPr lang="en-US" sz="1500" dirty="0"/>
              <a:t>Some Admins will send the class notes out as emails to their class. </a:t>
            </a:r>
          </a:p>
          <a:p>
            <a:r>
              <a:rPr lang="en-US" sz="1500" dirty="0"/>
              <a:t>Admins are the only ones who can publish News/Class Notes.</a:t>
            </a:r>
          </a:p>
          <a:p>
            <a:r>
              <a:rPr lang="en-US" sz="1500" dirty="0"/>
              <a:t>You can choose to make the ‘News’ public which is searchable in different Search Engines and shareable.</a:t>
            </a:r>
          </a:p>
          <a:p>
            <a:endParaRPr lang="en-US" dirty="0"/>
          </a:p>
        </p:txBody>
      </p:sp>
      <p:sp>
        <p:nvSpPr>
          <p:cNvPr id="3" name="Slide Number Placeholder 2">
            <a:extLst>
              <a:ext uri="{FF2B5EF4-FFF2-40B4-BE49-F238E27FC236}">
                <a16:creationId xmlns:a16="http://schemas.microsoft.com/office/drawing/2014/main" id="{4766FC04-476F-396E-6C2F-A8AFA09BD461}"/>
              </a:ext>
            </a:extLst>
          </p:cNvPr>
          <p:cNvSpPr>
            <a:spLocks noGrp="1"/>
          </p:cNvSpPr>
          <p:nvPr>
            <p:ph type="sldNum" sz="quarter" idx="12"/>
          </p:nvPr>
        </p:nvSpPr>
        <p:spPr/>
        <p:txBody>
          <a:bodyPr/>
          <a:lstStyle/>
          <a:p>
            <a:fld id="{04E59515-4C7D-4974-A603-9C875C5AB3C4}" type="slidenum">
              <a:rPr lang="en-US" smtClean="0"/>
              <a:t>9</a:t>
            </a:fld>
            <a:endParaRPr lang="en-US"/>
          </a:p>
        </p:txBody>
      </p:sp>
      <p:sp>
        <p:nvSpPr>
          <p:cNvPr id="4" name="Title 3">
            <a:extLst>
              <a:ext uri="{FF2B5EF4-FFF2-40B4-BE49-F238E27FC236}">
                <a16:creationId xmlns:a16="http://schemas.microsoft.com/office/drawing/2014/main" id="{AF4F7ECF-512A-1604-C975-A2154402A686}"/>
              </a:ext>
            </a:extLst>
          </p:cNvPr>
          <p:cNvSpPr>
            <a:spLocks noGrp="1"/>
          </p:cNvSpPr>
          <p:nvPr>
            <p:ph type="title"/>
          </p:nvPr>
        </p:nvSpPr>
        <p:spPr/>
        <p:txBody>
          <a:bodyPr>
            <a:normAutofit fontScale="90000"/>
          </a:bodyPr>
          <a:lstStyle/>
          <a:p>
            <a:r>
              <a:rPr lang="en-US" dirty="0"/>
              <a:t>News/Class Notes</a:t>
            </a:r>
          </a:p>
        </p:txBody>
      </p:sp>
    </p:spTree>
    <p:extLst>
      <p:ext uri="{BB962C8B-B14F-4D97-AF65-F5344CB8AC3E}">
        <p14:creationId xmlns:p14="http://schemas.microsoft.com/office/powerpoint/2010/main" val="2058492306"/>
      </p:ext>
    </p:extLst>
  </p:cSld>
  <p:clrMapOvr>
    <a:masterClrMapping/>
  </p:clrMapOvr>
</p:sld>
</file>

<file path=ppt/theme/theme1.xml><?xml version="1.0" encoding="utf-8"?>
<a:theme xmlns:a="http://schemas.openxmlformats.org/drawingml/2006/main" name="WPAOG Theme">
  <a:themeElements>
    <a:clrScheme name="WPAOG">
      <a:dk1>
        <a:sysClr val="windowText" lastClr="000000"/>
      </a:dk1>
      <a:lt1>
        <a:sysClr val="window" lastClr="FFFFFF"/>
      </a:lt1>
      <a:dk2>
        <a:srgbClr val="988731"/>
      </a:dk2>
      <a:lt2>
        <a:srgbClr val="E1D6A1"/>
      </a:lt2>
      <a:accent1>
        <a:srgbClr val="DDDCCB"/>
      </a:accent1>
      <a:accent2>
        <a:srgbClr val="C0504D"/>
      </a:accent2>
      <a:accent3>
        <a:srgbClr val="548DD4"/>
      </a:accent3>
      <a:accent4>
        <a:srgbClr val="595959"/>
      </a:accent4>
      <a:accent5>
        <a:srgbClr val="7F7F7F"/>
      </a:accent5>
      <a:accent6>
        <a:srgbClr val="BFBFBF"/>
      </a:accent6>
      <a:hlink>
        <a:srgbClr val="938953"/>
      </a:hlink>
      <a:folHlink>
        <a:srgbClr val="3F3F3F"/>
      </a:folHlink>
    </a:clrScheme>
    <a:fontScheme name="Myriad Pro">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37f5c99-29db-489e-86ed-934add3e85ba">
      <Terms xmlns="http://schemas.microsoft.com/office/infopath/2007/PartnerControls"/>
    </lcf76f155ced4ddcb4097134ff3c332f>
    <TaxCatchAll xmlns="c4892055-9528-4c59-a031-a3af20a257c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07BDBC4F1F1CF4C9FF8C4CD19AC40B0" ma:contentTypeVersion="15" ma:contentTypeDescription="Create a new document." ma:contentTypeScope="" ma:versionID="20d86423342caf759d256cac2674d556">
  <xsd:schema xmlns:xsd="http://www.w3.org/2001/XMLSchema" xmlns:xs="http://www.w3.org/2001/XMLSchema" xmlns:p="http://schemas.microsoft.com/office/2006/metadata/properties" xmlns:ns2="637f5c99-29db-489e-86ed-934add3e85ba" xmlns:ns3="c4892055-9528-4c59-a031-a3af20a257cd" targetNamespace="http://schemas.microsoft.com/office/2006/metadata/properties" ma:root="true" ma:fieldsID="5f5d81bf1580c21eeeabc5366ddb3d93" ns2:_="" ns3:_="">
    <xsd:import namespace="637f5c99-29db-489e-86ed-934add3e85ba"/>
    <xsd:import namespace="c4892055-9528-4c59-a031-a3af20a257c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7f5c99-29db-489e-86ed-934add3e85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dfee5f1-bd60-42e2-8369-387f03285a1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892055-9528-4c59-a031-a3af20a257c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0f5256a-f819-4b04-b3fc-edc7fa9986c8}" ma:internalName="TaxCatchAll" ma:showField="CatchAllData" ma:web="c4892055-9528-4c59-a031-a3af20a257c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560053-9274-4C13-B530-213D359316CC}">
  <ds:schemaRefs>
    <ds:schemaRef ds:uri="http://schemas.microsoft.com/office/2006/metadata/properties"/>
    <ds:schemaRef ds:uri="http://schemas.microsoft.com/office/infopath/2007/PartnerControls"/>
    <ds:schemaRef ds:uri="637f5c99-29db-489e-86ed-934add3e85ba"/>
    <ds:schemaRef ds:uri="c4892055-9528-4c59-a031-a3af20a257cd"/>
  </ds:schemaRefs>
</ds:datastoreItem>
</file>

<file path=customXml/itemProps2.xml><?xml version="1.0" encoding="utf-8"?>
<ds:datastoreItem xmlns:ds="http://schemas.openxmlformats.org/officeDocument/2006/customXml" ds:itemID="{A2A2909E-D21A-4A2B-B592-D1A95CC7DC49}">
  <ds:schemaRefs>
    <ds:schemaRef ds:uri="http://schemas.microsoft.com/sharepoint/v3/contenttype/forms"/>
  </ds:schemaRefs>
</ds:datastoreItem>
</file>

<file path=customXml/itemProps3.xml><?xml version="1.0" encoding="utf-8"?>
<ds:datastoreItem xmlns:ds="http://schemas.openxmlformats.org/officeDocument/2006/customXml" ds:itemID="{96CD5081-327B-41AB-BF82-6E27D143E6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7f5c99-29db-489e-86ed-934add3e85ba"/>
    <ds:schemaRef ds:uri="c4892055-9528-4c59-a031-a3af20a257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888</TotalTime>
  <Words>1544</Words>
  <Application>Microsoft Office PowerPoint</Application>
  <PresentationFormat>On-screen Show (4:3)</PresentationFormat>
  <Paragraphs>177</Paragraphs>
  <Slides>16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Adobe Garamond Pro</vt:lpstr>
      <vt:lpstr>Arial</vt:lpstr>
      <vt:lpstr>Calibri</vt:lpstr>
      <vt:lpstr>Courier New</vt:lpstr>
      <vt:lpstr>Myriad Pro</vt:lpstr>
      <vt:lpstr>WPAOG Theme</vt:lpstr>
      <vt:lpstr>PowerPoint Presentation</vt:lpstr>
      <vt:lpstr>What is Sallyport?</vt:lpstr>
      <vt:lpstr>Sallyport Connections</vt:lpstr>
      <vt:lpstr>Class Administrators</vt:lpstr>
      <vt:lpstr>Key Items to Discuss</vt:lpstr>
      <vt:lpstr> Members &amp; Prospects </vt:lpstr>
      <vt:lpstr>Live Feed vs Forums</vt:lpstr>
      <vt:lpstr>Events</vt:lpstr>
      <vt:lpstr>News/Class Notes</vt:lpstr>
      <vt:lpstr>Email Campaigns</vt:lpstr>
      <vt:lpstr>Class Customization (Some Ideas)</vt:lpstr>
      <vt:lpstr>Update Your Profile</vt:lpstr>
      <vt:lpstr>Update Your Notifications</vt:lpstr>
      <vt:lpstr>Class Leader Toolkit</vt:lpstr>
      <vt:lpstr>Class Leader Group</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Marguerite Smith</dc:creator>
  <cp:lastModifiedBy>Stephanie Erickson</cp:lastModifiedBy>
  <cp:revision>254</cp:revision>
  <cp:lastPrinted>2016-02-03T14:26:20Z</cp:lastPrinted>
  <dcterms:created xsi:type="dcterms:W3CDTF">2016-01-28T13:52:09Z</dcterms:created>
  <dcterms:modified xsi:type="dcterms:W3CDTF">2024-06-17T12:24:07Z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3374600</vt:r8>
  </property>
  <property fmtid="{D5CDD505-2E9C-101B-9397-08002B2CF9AE}" pid="3" name="ContentTypeId">
    <vt:lpwstr>0x010100A07BDBC4F1F1CF4C9FF8C4CD19AC40B0</vt:lpwstr>
  </property>
  <property fmtid="{D5CDD505-2E9C-101B-9397-08002B2CF9AE}" pid="4" name="MediaServiceImageTags">
    <vt:lpwstr/>
  </property>
</Properties>
</file>