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 id="2147483680"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9144000" cy="6858000" type="screen4x3"/>
  <p:notesSz cx="6985000" cy="9283700"/>
  <p:embeddedFontLst>
    <p:embeddedFont>
      <p:font typeface="Calibri" panose="020F0502020204030204" pitchFamily="34" charset="0"/>
      <p:regular r:id="rId13"/>
      <p:bold r:id="rId14"/>
      <p:italic r:id="rId15"/>
      <p:boldItalic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C7AB35-1B70-46B2-9507-851053163942}">
  <a:tblStyle styleId="{53C7AB35-1B70-46B2-9507-85105316394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1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4185"/>
          </a:xfrm>
          <a:prstGeom prst="rect">
            <a:avLst/>
          </a:prstGeom>
          <a:noFill/>
          <a:ln>
            <a:noFill/>
          </a:ln>
        </p:spPr>
        <p:txBody>
          <a:bodyPr spcFirstLastPara="1" wrap="square" lIns="92950" tIns="46475" rIns="92950" bIns="464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4185"/>
          </a:xfrm>
          <a:prstGeom prst="rect">
            <a:avLst/>
          </a:prstGeom>
          <a:noFill/>
          <a:ln>
            <a:noFill/>
          </a:ln>
        </p:spPr>
        <p:txBody>
          <a:bodyPr spcFirstLastPara="1" wrap="square" lIns="92950" tIns="46475" rIns="92950" bIns="464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09758"/>
            <a:ext cx="5588000" cy="4177665"/>
          </a:xfrm>
          <a:prstGeom prst="rect">
            <a:avLst/>
          </a:prstGeom>
          <a:noFill/>
          <a:ln>
            <a:noFill/>
          </a:ln>
        </p:spPr>
        <p:txBody>
          <a:bodyPr spcFirstLastPara="1" wrap="square" lIns="92950" tIns="46475" rIns="92950" bIns="464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4185"/>
          </a:xfrm>
          <a:prstGeom prst="rect">
            <a:avLst/>
          </a:prstGeom>
          <a:noFill/>
          <a:ln>
            <a:noFill/>
          </a:ln>
        </p:spPr>
        <p:txBody>
          <a:bodyPr spcFirstLastPara="1" wrap="square" lIns="92950" tIns="46475" rIns="92950" bIns="464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4185"/>
          </a:xfrm>
          <a:prstGeom prst="rect">
            <a:avLst/>
          </a:prstGeom>
          <a:noFill/>
          <a:ln>
            <a:noFill/>
          </a:ln>
        </p:spPr>
        <p:txBody>
          <a:bodyPr spcFirstLastPara="1" wrap="square" lIns="92950" tIns="46475" rIns="92950" bIns="464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91" name="Google Shape;191;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notes"/>
          <p:cNvSpPr txBox="1">
            <a:spLocks noGrp="1"/>
          </p:cNvSpPr>
          <p:nvPr>
            <p:ph type="body" idx="1"/>
          </p:nvPr>
        </p:nvSpPr>
        <p:spPr>
          <a:xfrm>
            <a:off x="698500" y="4409758"/>
            <a:ext cx="5588000" cy="4177665"/>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199" name="Google Shape;199;p2:notes"/>
          <p:cNvSpPr txBox="1">
            <a:spLocks noGrp="1"/>
          </p:cNvSpPr>
          <p:nvPr>
            <p:ph type="sldNum" idx="12"/>
          </p:nvPr>
        </p:nvSpPr>
        <p:spPr>
          <a:xfrm>
            <a:off x="3956550" y="8817904"/>
            <a:ext cx="3026833" cy="464185"/>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3: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236" name="Google Shape;236;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4: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257" name="Google Shape;25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276" name="Google Shape;27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293" name="Google Shape;293;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98500" y="4409758"/>
            <a:ext cx="5588000" cy="4177665"/>
          </a:xfrm>
          <a:prstGeom prst="rect">
            <a:avLst/>
          </a:prstGeom>
          <a:noFill/>
          <a:ln>
            <a:noFill/>
          </a:ln>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338" name="Google Shape;338;p7:notes"/>
          <p:cNvSpPr txBox="1">
            <a:spLocks noGrp="1"/>
          </p:cNvSpPr>
          <p:nvPr>
            <p:ph type="sldNum" idx="12"/>
          </p:nvPr>
        </p:nvSpPr>
        <p:spPr>
          <a:xfrm>
            <a:off x="3956550" y="8817904"/>
            <a:ext cx="3026833" cy="464185"/>
          </a:xfrm>
          <a:prstGeom prst="rect">
            <a:avLst/>
          </a:prstGeom>
          <a:noFill/>
          <a:ln>
            <a:noFill/>
          </a:ln>
        </p:spPr>
        <p:txBody>
          <a:bodyPr spcFirstLastPara="1" wrap="square" lIns="92950" tIns="46475" rIns="92950" bIns="464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txBox="1">
            <a:spLocks noGrp="1"/>
          </p:cNvSpPr>
          <p:nvPr>
            <p:ph type="body" idx="1"/>
          </p:nvPr>
        </p:nvSpPr>
        <p:spPr>
          <a:xfrm>
            <a:off x="698500" y="4409758"/>
            <a:ext cx="5588000" cy="4177665"/>
          </a:xfrm>
          <a:prstGeom prst="rect">
            <a:avLst/>
          </a:prstGeom>
        </p:spPr>
        <p:txBody>
          <a:bodyPr spcFirstLastPara="1" wrap="square" lIns="92950" tIns="46475" rIns="92950" bIns="46475" anchor="t" anchorCtr="0">
            <a:noAutofit/>
          </a:bodyPr>
          <a:lstStyle/>
          <a:p>
            <a:pPr marL="0" lvl="0" indent="0" algn="l" rtl="0">
              <a:spcBef>
                <a:spcPts val="0"/>
              </a:spcBef>
              <a:spcAft>
                <a:spcPts val="0"/>
              </a:spcAft>
              <a:buNone/>
            </a:pPr>
            <a:endParaRPr/>
          </a:p>
        </p:txBody>
      </p:sp>
      <p:sp>
        <p:nvSpPr>
          <p:cNvPr id="431" name="Google Shape;431;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
        <p:cNvGrpSpPr/>
        <p:nvPr/>
      </p:nvGrpSpPr>
      <p:grpSpPr>
        <a:xfrm>
          <a:off x="0" y="0"/>
          <a:ext cx="0" cy="0"/>
          <a:chOff x="0" y="0"/>
          <a:chExt cx="0" cy="0"/>
        </a:xfrm>
      </p:grpSpPr>
      <p:sp>
        <p:nvSpPr>
          <p:cNvPr id="13" name="Google Shape;13;p2"/>
          <p:cNvSpPr txBox="1">
            <a:spLocks noGrp="1"/>
          </p:cNvSpPr>
          <p:nvPr>
            <p:ph type="dt" idx="10"/>
          </p:nvPr>
        </p:nvSpPr>
        <p:spPr>
          <a:xfrm>
            <a:off x="7620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ftr" idx="11"/>
          </p:nvPr>
        </p:nvSpPr>
        <p:spPr>
          <a:xfrm>
            <a:off x="3124200" y="6537413"/>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6" name="Google Shape;16;p2"/>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st Page with Black">
  <p:cSld name="1st Page with Black">
    <p:bg>
      <p:bgPr>
        <a:solidFill>
          <a:schemeClr val="lt1"/>
        </a:solidFill>
        <a:effectLst/>
      </p:bgPr>
    </p:bg>
    <p:spTree>
      <p:nvGrpSpPr>
        <p:cNvPr id="1" name="Shape 79"/>
        <p:cNvGrpSpPr/>
        <p:nvPr/>
      </p:nvGrpSpPr>
      <p:grpSpPr>
        <a:xfrm>
          <a:off x="0" y="0"/>
          <a:ext cx="0" cy="0"/>
          <a:chOff x="0" y="0"/>
          <a:chExt cx="0" cy="0"/>
        </a:xfrm>
      </p:grpSpPr>
      <p:pic>
        <p:nvPicPr>
          <p:cNvPr id="80" name="Google Shape;80;p12"/>
          <p:cNvPicPr preferRelativeResize="0"/>
          <p:nvPr/>
        </p:nvPicPr>
        <p:blipFill rotWithShape="1">
          <a:blip r:embed="rId2">
            <a:alphaModFix/>
          </a:blip>
          <a:srcRect/>
          <a:stretch/>
        </p:blipFill>
        <p:spPr>
          <a:xfrm>
            <a:off x="0" y="2"/>
            <a:ext cx="9144000" cy="6857999"/>
          </a:xfrm>
          <a:prstGeom prst="rect">
            <a:avLst/>
          </a:prstGeom>
          <a:noFill/>
          <a:ln>
            <a:noFill/>
          </a:ln>
        </p:spPr>
      </p:pic>
      <p:sp>
        <p:nvSpPr>
          <p:cNvPr id="81" name="Google Shape;81;p12"/>
          <p:cNvSpPr/>
          <p:nvPr/>
        </p:nvSpPr>
        <p:spPr>
          <a:xfrm>
            <a:off x="1371600" y="6669337"/>
            <a:ext cx="6400800" cy="18466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600" b="0">
                <a:solidFill>
                  <a:srgbClr val="717365"/>
                </a:solidFill>
                <a:latin typeface="Arial"/>
                <a:ea typeface="Arial"/>
                <a:cs typeface="Arial"/>
                <a:sym typeface="Arial"/>
              </a:rPr>
              <a:t>UNCLASSIFIED//FOR OFFICIAL USE ONLY//</a:t>
            </a:r>
            <a:r>
              <a:rPr lang="en-US" sz="600" b="0">
                <a:solidFill>
                  <a:srgbClr val="B8B9B2"/>
                </a:solidFill>
                <a:latin typeface="Arial"/>
                <a:ea typeface="Arial"/>
                <a:cs typeface="Arial"/>
                <a:sym typeface="Arial"/>
              </a:rPr>
              <a:t>DRAFT</a:t>
            </a:r>
            <a:r>
              <a:rPr lang="en-US" sz="600" b="0">
                <a:solidFill>
                  <a:srgbClr val="717365"/>
                </a:solidFill>
                <a:latin typeface="Arial"/>
                <a:ea typeface="Arial"/>
                <a:cs typeface="Arial"/>
                <a:sym typeface="Arial"/>
              </a:rPr>
              <a:t>//PRE-DECISIONAL</a:t>
            </a:r>
            <a:endParaRPr/>
          </a:p>
        </p:txBody>
      </p:sp>
      <p:sp>
        <p:nvSpPr>
          <p:cNvPr id="82" name="Google Shape;82;p12"/>
          <p:cNvSpPr/>
          <p:nvPr/>
        </p:nvSpPr>
        <p:spPr>
          <a:xfrm>
            <a:off x="0" y="32185"/>
            <a:ext cx="9144000" cy="18466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600" b="0">
                <a:solidFill>
                  <a:srgbClr val="717365"/>
                </a:solidFill>
                <a:latin typeface="Arial"/>
                <a:ea typeface="Arial"/>
                <a:cs typeface="Arial"/>
                <a:sym typeface="Arial"/>
              </a:rPr>
              <a:t>UNCLASSIFIED//FOR OFFICIAL USE ONLY//</a:t>
            </a:r>
            <a:r>
              <a:rPr lang="en-US" sz="600" b="0">
                <a:solidFill>
                  <a:srgbClr val="B8B9B2"/>
                </a:solidFill>
                <a:latin typeface="Arial"/>
                <a:ea typeface="Arial"/>
                <a:cs typeface="Arial"/>
                <a:sym typeface="Arial"/>
              </a:rPr>
              <a:t>DRAFT</a:t>
            </a:r>
            <a:r>
              <a:rPr lang="en-US" sz="600" b="0">
                <a:solidFill>
                  <a:srgbClr val="717365"/>
                </a:solidFill>
                <a:latin typeface="Arial"/>
                <a:ea typeface="Arial"/>
                <a:cs typeface="Arial"/>
                <a:sym typeface="Arial"/>
              </a:rPr>
              <a:t>//PRE-DECISIONAL</a:t>
            </a:r>
            <a:endParaRPr/>
          </a:p>
        </p:txBody>
      </p:sp>
      <p:sp>
        <p:nvSpPr>
          <p:cNvPr id="83" name="Google Shape;83;p12"/>
          <p:cNvSpPr txBox="1">
            <a:spLocks noGrp="1"/>
          </p:cNvSpPr>
          <p:nvPr>
            <p:ph type="body" idx="1"/>
          </p:nvPr>
        </p:nvSpPr>
        <p:spPr>
          <a:xfrm>
            <a:off x="306338" y="5234031"/>
            <a:ext cx="774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180"/>
              </a:spcBef>
              <a:spcAft>
                <a:spcPts val="0"/>
              </a:spcAft>
              <a:buSzPts val="1400"/>
              <a:buNone/>
              <a:defRPr sz="900" b="0" i="0" u="none" strike="noStrike" cap="none">
                <a:solidFill>
                  <a:schemeClr val="lt1"/>
                </a:solidFill>
                <a:latin typeface="Arial"/>
                <a:ea typeface="Arial"/>
                <a:cs typeface="Arial"/>
                <a:sym typeface="Arial"/>
              </a:defRPr>
            </a:lvl1pPr>
            <a:lvl2pPr marL="914400" marR="0" lvl="1"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2pPr>
            <a:lvl3pPr marL="1371600" marR="0" lvl="2"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3pPr>
            <a:lvl4pPr marL="1828800" marR="0" lvl="3"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4pPr>
            <a:lvl5pPr marL="2286000" marR="0" lvl="4"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4" name="Google Shape;84;p12"/>
          <p:cNvSpPr txBox="1">
            <a:spLocks noGrp="1"/>
          </p:cNvSpPr>
          <p:nvPr>
            <p:ph type="body" idx="2"/>
          </p:nvPr>
        </p:nvSpPr>
        <p:spPr>
          <a:xfrm>
            <a:off x="306338" y="5596341"/>
            <a:ext cx="774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180"/>
              </a:spcBef>
              <a:spcAft>
                <a:spcPts val="0"/>
              </a:spcAft>
              <a:buSzPts val="1400"/>
              <a:buNone/>
              <a:defRPr sz="900" b="0" i="0" u="none" strike="noStrike" cap="none">
                <a:solidFill>
                  <a:schemeClr val="lt1"/>
                </a:solidFill>
                <a:latin typeface="Arial"/>
                <a:ea typeface="Arial"/>
                <a:cs typeface="Arial"/>
                <a:sym typeface="Arial"/>
              </a:defRPr>
            </a:lvl1pPr>
            <a:lvl2pPr marL="914400" marR="0" lvl="1"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2pPr>
            <a:lvl3pPr marL="1371600" marR="0" lvl="2"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3pPr>
            <a:lvl4pPr marL="1828800" marR="0" lvl="3"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4pPr>
            <a:lvl5pPr marL="2286000" marR="0" lvl="4"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5" name="Google Shape;85;p12"/>
          <p:cNvSpPr txBox="1">
            <a:spLocks noGrp="1"/>
          </p:cNvSpPr>
          <p:nvPr>
            <p:ph type="body" idx="3"/>
          </p:nvPr>
        </p:nvSpPr>
        <p:spPr>
          <a:xfrm>
            <a:off x="306338" y="5967276"/>
            <a:ext cx="7740000" cy="3558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66666"/>
              </a:lnSpc>
              <a:spcBef>
                <a:spcPts val="180"/>
              </a:spcBef>
              <a:spcAft>
                <a:spcPts val="0"/>
              </a:spcAft>
              <a:buSzPts val="1400"/>
              <a:buNone/>
              <a:defRPr sz="900" b="0" i="0" u="none" strike="noStrike" cap="none">
                <a:solidFill>
                  <a:schemeClr val="lt1"/>
                </a:solidFill>
                <a:latin typeface="Arial"/>
                <a:ea typeface="Arial"/>
                <a:cs typeface="Arial"/>
                <a:sym typeface="Arial"/>
              </a:defRPr>
            </a:lvl1pPr>
            <a:lvl2pPr marL="914400" marR="0" lvl="1"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2pPr>
            <a:lvl3pPr marL="1371600" marR="0" lvl="2"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3pPr>
            <a:lvl4pPr marL="1828800" marR="0" lvl="3"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4pPr>
            <a:lvl5pPr marL="2286000" marR="0" lvl="4"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6" name="Google Shape;86;p12"/>
          <p:cNvSpPr txBox="1">
            <a:spLocks noGrp="1"/>
          </p:cNvSpPr>
          <p:nvPr>
            <p:ph type="body" idx="4"/>
          </p:nvPr>
        </p:nvSpPr>
        <p:spPr>
          <a:xfrm>
            <a:off x="306339" y="6487066"/>
            <a:ext cx="2014168" cy="3669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250000"/>
              </a:lnSpc>
              <a:spcBef>
                <a:spcPts val="0"/>
              </a:spcBef>
              <a:spcAft>
                <a:spcPts val="0"/>
              </a:spcAft>
              <a:buSzPts val="1400"/>
              <a:buNone/>
              <a:defRPr sz="600" b="0" i="0" u="none" strike="noStrike" cap="none">
                <a:solidFill>
                  <a:schemeClr val="accent2"/>
                </a:solidFill>
                <a:latin typeface="Arial"/>
                <a:ea typeface="Arial"/>
                <a:cs typeface="Arial"/>
                <a:sym typeface="Arial"/>
              </a:defRPr>
            </a:lvl1pPr>
            <a:lvl2pPr marL="914400" marR="0" lvl="1"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2pPr>
            <a:lvl3pPr marL="1371600" marR="0" lvl="2"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3pPr>
            <a:lvl4pPr marL="1828800" marR="0" lvl="3"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4pPr>
            <a:lvl5pPr marL="2286000" marR="0" lvl="4"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7" name="Google Shape;87;p12"/>
          <p:cNvSpPr/>
          <p:nvPr/>
        </p:nvSpPr>
        <p:spPr>
          <a:xfrm>
            <a:off x="306338" y="2404732"/>
            <a:ext cx="77400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700" b="0">
                <a:solidFill>
                  <a:srgbClr val="FFFFFF"/>
                </a:solidFill>
                <a:latin typeface="Arial"/>
                <a:ea typeface="Arial"/>
                <a:cs typeface="Arial"/>
                <a:sym typeface="Arial"/>
              </a:rPr>
              <a:t>U.S. ARMY RESEARCH, DEVELOPMENT AND ENGINEERING COMMAND</a:t>
            </a:r>
            <a:endParaRPr/>
          </a:p>
        </p:txBody>
      </p:sp>
      <p:sp>
        <p:nvSpPr>
          <p:cNvPr id="88" name="Google Shape;88;p12"/>
          <p:cNvSpPr txBox="1">
            <a:spLocks noGrp="1"/>
          </p:cNvSpPr>
          <p:nvPr>
            <p:ph type="body" idx="5"/>
          </p:nvPr>
        </p:nvSpPr>
        <p:spPr>
          <a:xfrm>
            <a:off x="306338" y="4388641"/>
            <a:ext cx="7740000" cy="45078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300"/>
              </a:spcBef>
              <a:spcAft>
                <a:spcPts val="0"/>
              </a:spcAft>
              <a:buSzPts val="1400"/>
              <a:buNone/>
              <a:defRPr sz="1500" b="0" i="0" u="none" strike="noStrike" cap="none">
                <a:solidFill>
                  <a:schemeClr val="lt1"/>
                </a:solidFill>
                <a:latin typeface="Arial"/>
                <a:ea typeface="Arial"/>
                <a:cs typeface="Arial"/>
                <a:sym typeface="Arial"/>
              </a:defRPr>
            </a:lvl1pPr>
            <a:lvl2pPr marL="914400" marR="0" lvl="1"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2pPr>
            <a:lvl3pPr marL="1371600" marR="0" lvl="2"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3pPr>
            <a:lvl4pPr marL="1828800" marR="0" lvl="3"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4pPr>
            <a:lvl5pPr marL="2286000" marR="0" lvl="4" indent="-323850" algn="l" rtl="0">
              <a:spcBef>
                <a:spcPts val="300"/>
              </a:spcBef>
              <a:spcAft>
                <a:spcPts val="0"/>
              </a:spcAft>
              <a:buClr>
                <a:srgbClr val="D8D8D8"/>
              </a:buClr>
              <a:buSzPts val="1500"/>
              <a:buFont typeface="Arial"/>
              <a:buChar char="»"/>
              <a:defRPr sz="1500" b="0" i="0" u="none" strike="noStrike" cap="none">
                <a:solidFill>
                  <a:srgbClr val="D8D8D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442211" y="2286001"/>
            <a:ext cx="8237095" cy="128587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7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91" name="Google Shape;91;p13"/>
          <p:cNvSpPr txBox="1">
            <a:spLocks noGrp="1"/>
          </p:cNvSpPr>
          <p:nvPr>
            <p:ph type="body" idx="1"/>
          </p:nvPr>
        </p:nvSpPr>
        <p:spPr>
          <a:xfrm>
            <a:off x="442211" y="3569975"/>
            <a:ext cx="8237095" cy="8540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SzPts val="1400"/>
              <a:buNone/>
              <a:defRPr sz="1350" b="1"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92"/>
        <p:cNvGrpSpPr/>
        <p:nvPr/>
      </p:nvGrpSpPr>
      <p:grpSpPr>
        <a:xfrm>
          <a:off x="0" y="0"/>
          <a:ext cx="0" cy="0"/>
          <a:chOff x="0" y="0"/>
          <a:chExt cx="0" cy="0"/>
        </a:xfrm>
      </p:grpSpPr>
      <p:sp>
        <p:nvSpPr>
          <p:cNvPr id="93" name="Google Shape;93;p14"/>
          <p:cNvSpPr txBox="1">
            <a:spLocks noGrp="1"/>
          </p:cNvSpPr>
          <p:nvPr>
            <p:ph type="body" idx="1"/>
          </p:nvPr>
        </p:nvSpPr>
        <p:spPr>
          <a:xfrm>
            <a:off x="442211" y="1228725"/>
            <a:ext cx="8094688" cy="471487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title"/>
          </p:nvPr>
        </p:nvSpPr>
        <p:spPr>
          <a:xfrm>
            <a:off x="2820845" y="274640"/>
            <a:ext cx="5716054" cy="80168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
        <p:nvSpPr>
          <p:cNvPr id="95" name="Google Shape;95;p14"/>
          <p:cNvSpPr txBox="1">
            <a:spLocks noGrp="1"/>
          </p:cNvSpPr>
          <p:nvPr>
            <p:ph type="ftr" idx="11"/>
          </p:nvPr>
        </p:nvSpPr>
        <p:spPr>
          <a:xfrm>
            <a:off x="442211" y="6238568"/>
            <a:ext cx="8094688" cy="4129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ual_Title and Content">
  <p:cSld name="Dual_Title and Content">
    <p:spTree>
      <p:nvGrpSpPr>
        <p:cNvPr id="1" name="Shape 96"/>
        <p:cNvGrpSpPr/>
        <p:nvPr/>
      </p:nvGrpSpPr>
      <p:grpSpPr>
        <a:xfrm>
          <a:off x="0" y="0"/>
          <a:ext cx="0" cy="0"/>
          <a:chOff x="0" y="0"/>
          <a:chExt cx="0" cy="0"/>
        </a:xfrm>
      </p:grpSpPr>
      <p:sp>
        <p:nvSpPr>
          <p:cNvPr id="97" name="Google Shape;97;p15"/>
          <p:cNvSpPr txBox="1">
            <a:spLocks noGrp="1"/>
          </p:cNvSpPr>
          <p:nvPr>
            <p:ph type="body" idx="1"/>
          </p:nvPr>
        </p:nvSpPr>
        <p:spPr>
          <a:xfrm>
            <a:off x="4767829" y="1218636"/>
            <a:ext cx="3754079" cy="66326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SzPts val="1400"/>
              <a:buNone/>
              <a:defRPr sz="135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8" name="Google Shape;98;p15"/>
          <p:cNvSpPr txBox="1">
            <a:spLocks noGrp="1"/>
          </p:cNvSpPr>
          <p:nvPr>
            <p:ph type="body" idx="2"/>
          </p:nvPr>
        </p:nvSpPr>
        <p:spPr>
          <a:xfrm>
            <a:off x="449706" y="1221611"/>
            <a:ext cx="3606800" cy="66326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70"/>
              </a:spcBef>
              <a:spcAft>
                <a:spcPts val="0"/>
              </a:spcAft>
              <a:buSzPts val="1400"/>
              <a:buNone/>
              <a:defRPr sz="135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99" name="Google Shape;99;p15"/>
          <p:cNvSpPr txBox="1">
            <a:spLocks noGrp="1"/>
          </p:cNvSpPr>
          <p:nvPr>
            <p:ph type="body" idx="3"/>
          </p:nvPr>
        </p:nvSpPr>
        <p:spPr>
          <a:xfrm>
            <a:off x="449706" y="2052453"/>
            <a:ext cx="3606800" cy="3962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0" name="Google Shape;100;p15"/>
          <p:cNvSpPr txBox="1">
            <a:spLocks noGrp="1"/>
          </p:cNvSpPr>
          <p:nvPr>
            <p:ph type="body" idx="4"/>
          </p:nvPr>
        </p:nvSpPr>
        <p:spPr>
          <a:xfrm>
            <a:off x="4767828" y="2052453"/>
            <a:ext cx="3754079" cy="3962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4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01" name="Google Shape;101;p15"/>
          <p:cNvSpPr txBox="1">
            <a:spLocks noGrp="1"/>
          </p:cNvSpPr>
          <p:nvPr>
            <p:ph type="ftr" idx="11"/>
          </p:nvPr>
        </p:nvSpPr>
        <p:spPr>
          <a:xfrm>
            <a:off x="449705" y="6238568"/>
            <a:ext cx="7242012" cy="4129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15"/>
          <p:cNvSpPr txBox="1">
            <a:spLocks noGrp="1"/>
          </p:cNvSpPr>
          <p:nvPr>
            <p:ph type="title"/>
          </p:nvPr>
        </p:nvSpPr>
        <p:spPr>
          <a:xfrm>
            <a:off x="2820844" y="274640"/>
            <a:ext cx="5701064" cy="80168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top">
  <p:cSld name="Title on top">
    <p:spTree>
      <p:nvGrpSpPr>
        <p:cNvPr id="1" name="Shape 103"/>
        <p:cNvGrpSpPr/>
        <p:nvPr/>
      </p:nvGrpSpPr>
      <p:grpSpPr>
        <a:xfrm>
          <a:off x="0" y="0"/>
          <a:ext cx="0" cy="0"/>
          <a:chOff x="0" y="0"/>
          <a:chExt cx="0" cy="0"/>
        </a:xfrm>
      </p:grpSpPr>
      <p:sp>
        <p:nvSpPr>
          <p:cNvPr id="104" name="Google Shape;104;p16"/>
          <p:cNvSpPr txBox="1">
            <a:spLocks noGrp="1"/>
          </p:cNvSpPr>
          <p:nvPr>
            <p:ph type="ftr" idx="11"/>
          </p:nvPr>
        </p:nvSpPr>
        <p:spPr>
          <a:xfrm>
            <a:off x="310579" y="6238568"/>
            <a:ext cx="7381139" cy="41295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35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5" name="Google Shape;105;p16"/>
          <p:cNvSpPr txBox="1">
            <a:spLocks noGrp="1"/>
          </p:cNvSpPr>
          <p:nvPr>
            <p:ph type="title"/>
          </p:nvPr>
        </p:nvSpPr>
        <p:spPr>
          <a:xfrm>
            <a:off x="2820845" y="274640"/>
            <a:ext cx="5566153" cy="80168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with graphics">
  <p:cSld name="Blank with graphics">
    <p:spTree>
      <p:nvGrpSpPr>
        <p:cNvPr id="1" name="Shape 106"/>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5_Title Only">
  <p:cSld name="15_Title Only">
    <p:spTree>
      <p:nvGrpSpPr>
        <p:cNvPr id="1" name="Shape 107"/>
        <p:cNvGrpSpPr/>
        <p:nvPr/>
      </p:nvGrpSpPr>
      <p:grpSpPr>
        <a:xfrm>
          <a:off x="0" y="0"/>
          <a:ext cx="0" cy="0"/>
          <a:chOff x="0" y="0"/>
          <a:chExt cx="0" cy="0"/>
        </a:xfrm>
      </p:grpSpPr>
      <p:sp>
        <p:nvSpPr>
          <p:cNvPr id="108" name="Google Shape;108;p18"/>
          <p:cNvSpPr txBox="1">
            <a:spLocks noGrp="1"/>
          </p:cNvSpPr>
          <p:nvPr>
            <p:ph type="sldNum" idx="12"/>
          </p:nvPr>
        </p:nvSpPr>
        <p:spPr>
          <a:xfrm>
            <a:off x="1100831" y="6492877"/>
            <a:ext cx="522717"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a:solidFill>
                  <a:srgbClr val="FFFFFF"/>
                </a:solidFill>
                <a:latin typeface="Arial"/>
                <a:ea typeface="Arial"/>
                <a:cs typeface="Arial"/>
                <a:sym typeface="Arial"/>
              </a:defRPr>
            </a:lvl1pPr>
            <a:lvl2pPr marL="0" marR="0" lvl="1" indent="0" algn="l" rtl="0">
              <a:spcBef>
                <a:spcPts val="0"/>
              </a:spcBef>
              <a:buNone/>
              <a:defRPr sz="1800" b="0">
                <a:solidFill>
                  <a:srgbClr val="FFFFFF"/>
                </a:solidFill>
                <a:latin typeface="Arial"/>
                <a:ea typeface="Arial"/>
                <a:cs typeface="Arial"/>
                <a:sym typeface="Arial"/>
              </a:defRPr>
            </a:lvl2pPr>
            <a:lvl3pPr marL="0" marR="0" lvl="2" indent="0" algn="l" rtl="0">
              <a:spcBef>
                <a:spcPts val="0"/>
              </a:spcBef>
              <a:buNone/>
              <a:defRPr sz="1800" b="0">
                <a:solidFill>
                  <a:srgbClr val="FFFFFF"/>
                </a:solidFill>
                <a:latin typeface="Arial"/>
                <a:ea typeface="Arial"/>
                <a:cs typeface="Arial"/>
                <a:sym typeface="Arial"/>
              </a:defRPr>
            </a:lvl3pPr>
            <a:lvl4pPr marL="0" marR="0" lvl="3" indent="0" algn="l" rtl="0">
              <a:spcBef>
                <a:spcPts val="0"/>
              </a:spcBef>
              <a:buNone/>
              <a:defRPr sz="1800" b="0">
                <a:solidFill>
                  <a:srgbClr val="FFFFFF"/>
                </a:solidFill>
                <a:latin typeface="Arial"/>
                <a:ea typeface="Arial"/>
                <a:cs typeface="Arial"/>
                <a:sym typeface="Arial"/>
              </a:defRPr>
            </a:lvl4pPr>
            <a:lvl5pPr marL="0" marR="0" lvl="4" indent="0" algn="l" rtl="0">
              <a:spcBef>
                <a:spcPts val="0"/>
              </a:spcBef>
              <a:buNone/>
              <a:defRPr sz="1800" b="0">
                <a:solidFill>
                  <a:srgbClr val="FFFFFF"/>
                </a:solidFill>
                <a:latin typeface="Arial"/>
                <a:ea typeface="Arial"/>
                <a:cs typeface="Arial"/>
                <a:sym typeface="Arial"/>
              </a:defRPr>
            </a:lvl5pPr>
            <a:lvl6pPr marL="0" marR="0" lvl="5" indent="0" algn="l" rtl="0">
              <a:spcBef>
                <a:spcPts val="0"/>
              </a:spcBef>
              <a:buNone/>
              <a:defRPr sz="1800" b="0">
                <a:solidFill>
                  <a:srgbClr val="FFFFFF"/>
                </a:solidFill>
                <a:latin typeface="Arial"/>
                <a:ea typeface="Arial"/>
                <a:cs typeface="Arial"/>
                <a:sym typeface="Arial"/>
              </a:defRPr>
            </a:lvl6pPr>
            <a:lvl7pPr marL="0" marR="0" lvl="6" indent="0" algn="l" rtl="0">
              <a:spcBef>
                <a:spcPts val="0"/>
              </a:spcBef>
              <a:buNone/>
              <a:defRPr sz="1800" b="0">
                <a:solidFill>
                  <a:srgbClr val="FFFFFF"/>
                </a:solidFill>
                <a:latin typeface="Arial"/>
                <a:ea typeface="Arial"/>
                <a:cs typeface="Arial"/>
                <a:sym typeface="Arial"/>
              </a:defRPr>
            </a:lvl7pPr>
            <a:lvl8pPr marL="0" marR="0" lvl="7" indent="0" algn="l" rtl="0">
              <a:spcBef>
                <a:spcPts val="0"/>
              </a:spcBef>
              <a:buNone/>
              <a:defRPr sz="1800" b="0">
                <a:solidFill>
                  <a:srgbClr val="FFFFFF"/>
                </a:solidFill>
                <a:latin typeface="Arial"/>
                <a:ea typeface="Arial"/>
                <a:cs typeface="Arial"/>
                <a:sym typeface="Arial"/>
              </a:defRPr>
            </a:lvl8pPr>
            <a:lvl9pPr marL="0" marR="0" lvl="8" indent="0" algn="l" rtl="0">
              <a:spcBef>
                <a:spcPts val="0"/>
              </a:spcBef>
              <a:buNone/>
              <a:defRPr sz="1800" b="0">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pic>
        <p:nvPicPr>
          <p:cNvPr id="110" name="Google Shape;110;p19" descr="ARL_Logo_March2012_WhiteGold_small.png"/>
          <p:cNvPicPr preferRelativeResize="0"/>
          <p:nvPr/>
        </p:nvPicPr>
        <p:blipFill rotWithShape="1">
          <a:blip r:embed="rId2">
            <a:alphaModFix/>
          </a:blip>
          <a:srcRect/>
          <a:stretch/>
        </p:blipFill>
        <p:spPr>
          <a:xfrm>
            <a:off x="8021782" y="267255"/>
            <a:ext cx="914402" cy="33832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505200" y="152400"/>
            <a:ext cx="3863788" cy="533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5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Title Only">
  <p:cSld name="11_Title Only">
    <p:spTree>
      <p:nvGrpSpPr>
        <p:cNvPr id="1" name="Shape 113"/>
        <p:cNvGrpSpPr/>
        <p:nvPr/>
      </p:nvGrpSpPr>
      <p:grpSpPr>
        <a:xfrm>
          <a:off x="0" y="0"/>
          <a:ext cx="0" cy="0"/>
          <a:chOff x="0" y="0"/>
          <a:chExt cx="0" cy="0"/>
        </a:xfrm>
      </p:grpSpPr>
      <p:sp>
        <p:nvSpPr>
          <p:cNvPr id="114" name="Google Shape;114;p21"/>
          <p:cNvSpPr txBox="1">
            <a:spLocks noGrp="1"/>
          </p:cNvSpPr>
          <p:nvPr>
            <p:ph type="sldNum" idx="12"/>
          </p:nvPr>
        </p:nvSpPr>
        <p:spPr>
          <a:xfrm>
            <a:off x="8494776" y="6462613"/>
            <a:ext cx="612648"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a:solidFill>
                  <a:srgbClr val="000000"/>
                </a:solidFill>
                <a:latin typeface="Arial"/>
                <a:ea typeface="Arial"/>
                <a:cs typeface="Arial"/>
                <a:sym typeface="Arial"/>
              </a:defRPr>
            </a:lvl1pPr>
            <a:lvl2pPr marL="0" marR="0" lvl="1" indent="0" algn="l" rtl="0">
              <a:spcBef>
                <a:spcPts val="0"/>
              </a:spcBef>
              <a:buNone/>
              <a:defRPr sz="1800" b="0">
                <a:solidFill>
                  <a:srgbClr val="000000"/>
                </a:solidFill>
                <a:latin typeface="Arial"/>
                <a:ea typeface="Arial"/>
                <a:cs typeface="Arial"/>
                <a:sym typeface="Arial"/>
              </a:defRPr>
            </a:lvl2pPr>
            <a:lvl3pPr marL="0" marR="0" lvl="2" indent="0" algn="l" rtl="0">
              <a:spcBef>
                <a:spcPts val="0"/>
              </a:spcBef>
              <a:buNone/>
              <a:defRPr sz="1800" b="0">
                <a:solidFill>
                  <a:srgbClr val="000000"/>
                </a:solidFill>
                <a:latin typeface="Arial"/>
                <a:ea typeface="Arial"/>
                <a:cs typeface="Arial"/>
                <a:sym typeface="Arial"/>
              </a:defRPr>
            </a:lvl3pPr>
            <a:lvl4pPr marL="0" marR="0" lvl="3" indent="0" algn="l" rtl="0">
              <a:spcBef>
                <a:spcPts val="0"/>
              </a:spcBef>
              <a:buNone/>
              <a:defRPr sz="1800" b="0">
                <a:solidFill>
                  <a:srgbClr val="000000"/>
                </a:solidFill>
                <a:latin typeface="Arial"/>
                <a:ea typeface="Arial"/>
                <a:cs typeface="Arial"/>
                <a:sym typeface="Arial"/>
              </a:defRPr>
            </a:lvl4pPr>
            <a:lvl5pPr marL="0" marR="0" lvl="4" indent="0" algn="l" rtl="0">
              <a:spcBef>
                <a:spcPts val="0"/>
              </a:spcBef>
              <a:buNone/>
              <a:defRPr sz="1800" b="0">
                <a:solidFill>
                  <a:srgbClr val="000000"/>
                </a:solidFill>
                <a:latin typeface="Arial"/>
                <a:ea typeface="Arial"/>
                <a:cs typeface="Arial"/>
                <a:sym typeface="Arial"/>
              </a:defRPr>
            </a:lvl5pPr>
            <a:lvl6pPr marL="0" marR="0" lvl="5" indent="0" algn="l" rtl="0">
              <a:spcBef>
                <a:spcPts val="0"/>
              </a:spcBef>
              <a:buNone/>
              <a:defRPr sz="1800" b="0">
                <a:solidFill>
                  <a:srgbClr val="000000"/>
                </a:solidFill>
                <a:latin typeface="Arial"/>
                <a:ea typeface="Arial"/>
                <a:cs typeface="Arial"/>
                <a:sym typeface="Arial"/>
              </a:defRPr>
            </a:lvl6pPr>
            <a:lvl7pPr marL="0" marR="0" lvl="6" indent="0" algn="l" rtl="0">
              <a:spcBef>
                <a:spcPts val="0"/>
              </a:spcBef>
              <a:buNone/>
              <a:defRPr sz="1800" b="0">
                <a:solidFill>
                  <a:srgbClr val="000000"/>
                </a:solidFill>
                <a:latin typeface="Arial"/>
                <a:ea typeface="Arial"/>
                <a:cs typeface="Arial"/>
                <a:sym typeface="Arial"/>
              </a:defRPr>
            </a:lvl7pPr>
            <a:lvl8pPr marL="0" marR="0" lvl="7" indent="0" algn="l" rtl="0">
              <a:spcBef>
                <a:spcPts val="0"/>
              </a:spcBef>
              <a:buNone/>
              <a:defRPr sz="1800" b="0">
                <a:solidFill>
                  <a:srgbClr val="000000"/>
                </a:solidFill>
                <a:latin typeface="Arial"/>
                <a:ea typeface="Arial"/>
                <a:cs typeface="Arial"/>
                <a:sym typeface="Arial"/>
              </a:defRPr>
            </a:lvl8pPr>
            <a:lvl9pPr marL="0" marR="0" lvl="8" indent="0" algn="l" rtl="0">
              <a:spcBef>
                <a:spcPts val="0"/>
              </a:spcBef>
              <a:buNone/>
              <a:defRPr sz="1800" b="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15" name="Google Shape;115;p21"/>
          <p:cNvSpPr txBox="1">
            <a:spLocks noGrp="1"/>
          </p:cNvSpPr>
          <p:nvPr>
            <p:ph type="title"/>
          </p:nvPr>
        </p:nvSpPr>
        <p:spPr>
          <a:xfrm>
            <a:off x="3519489" y="152400"/>
            <a:ext cx="4322185" cy="533400"/>
          </a:xfrm>
          <a:prstGeom prst="rect">
            <a:avLst/>
          </a:prstGeom>
          <a:noFill/>
          <a:ln>
            <a:noFill/>
          </a:ln>
        </p:spPr>
        <p:txBody>
          <a:bodyPr spcFirstLastPara="1" wrap="square" lIns="45700" tIns="45700" rIns="45700" bIns="45700" anchor="ctr"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1" i="0" u="none" strike="noStrike" cap="none">
                <a:solidFill>
                  <a:srgbClr val="978473"/>
                </a:solidFill>
                <a:latin typeface="Arial"/>
                <a:ea typeface="Arial"/>
                <a:cs typeface="Arial"/>
                <a:sym typeface="Arial"/>
              </a:defRPr>
            </a:lvl2pPr>
            <a:lvl3pPr marR="0" lvl="2" algn="l" rtl="0">
              <a:spcBef>
                <a:spcPts val="0"/>
              </a:spcBef>
              <a:spcAft>
                <a:spcPts val="0"/>
              </a:spcAft>
              <a:buSzPts val="1400"/>
              <a:buNone/>
              <a:defRPr sz="1800" b="1" i="0" u="none" strike="noStrike" cap="none">
                <a:solidFill>
                  <a:srgbClr val="978473"/>
                </a:solidFill>
                <a:latin typeface="Arial"/>
                <a:ea typeface="Arial"/>
                <a:cs typeface="Arial"/>
                <a:sym typeface="Arial"/>
              </a:defRPr>
            </a:lvl3pPr>
            <a:lvl4pPr marR="0" lvl="3" algn="l" rtl="0">
              <a:spcBef>
                <a:spcPts val="0"/>
              </a:spcBef>
              <a:spcAft>
                <a:spcPts val="0"/>
              </a:spcAft>
              <a:buSzPts val="1400"/>
              <a:buNone/>
              <a:defRPr sz="1800" b="1" i="0" u="none" strike="noStrike" cap="none">
                <a:solidFill>
                  <a:srgbClr val="978473"/>
                </a:solidFill>
                <a:latin typeface="Arial"/>
                <a:ea typeface="Arial"/>
                <a:cs typeface="Arial"/>
                <a:sym typeface="Arial"/>
              </a:defRPr>
            </a:lvl4pPr>
            <a:lvl5pPr marR="0" lvl="4" algn="l" rtl="0">
              <a:spcBef>
                <a:spcPts val="0"/>
              </a:spcBef>
              <a:spcAft>
                <a:spcPts val="0"/>
              </a:spcAft>
              <a:buSzPts val="1400"/>
              <a:buNone/>
              <a:defRPr sz="1800" b="1" i="0" u="none" strike="noStrike" cap="none">
                <a:solidFill>
                  <a:srgbClr val="978473"/>
                </a:solidFill>
                <a:latin typeface="Arial"/>
                <a:ea typeface="Arial"/>
                <a:cs typeface="Arial"/>
                <a:sym typeface="Arial"/>
              </a:defRPr>
            </a:lvl5pPr>
            <a:lvl6pPr marR="0" lvl="5" algn="l" rtl="0">
              <a:spcBef>
                <a:spcPts val="0"/>
              </a:spcBef>
              <a:spcAft>
                <a:spcPts val="0"/>
              </a:spcAft>
              <a:buSzPts val="1400"/>
              <a:buNone/>
              <a:defRPr sz="33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33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33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33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6705600" y="6550703"/>
            <a:ext cx="2133600" cy="365125"/>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3"/>
          <p:cNvPicPr preferRelativeResize="0"/>
          <p:nvPr/>
        </p:nvPicPr>
        <p:blipFill rotWithShape="1">
          <a:blip r:embed="rId2">
            <a:alphaModFix/>
          </a:blip>
          <a:srcRect/>
          <a:stretch/>
        </p:blipFill>
        <p:spPr>
          <a:xfrm>
            <a:off x="4679" y="76200"/>
            <a:ext cx="1278740" cy="1280160"/>
          </a:xfrm>
          <a:prstGeom prst="rect">
            <a:avLst/>
          </a:prstGeom>
          <a:noFill/>
          <a:ln>
            <a:noFill/>
          </a:ln>
        </p:spPr>
      </p:pic>
      <p:pic>
        <p:nvPicPr>
          <p:cNvPr id="21" name="Google Shape;21;p3" descr="EECS_Large"/>
          <p:cNvPicPr preferRelativeResize="0"/>
          <p:nvPr/>
        </p:nvPicPr>
        <p:blipFill rotWithShape="1">
          <a:blip r:embed="rId3">
            <a:alphaModFix/>
          </a:blip>
          <a:srcRect/>
          <a:stretch/>
        </p:blipFill>
        <p:spPr>
          <a:xfrm>
            <a:off x="7893350" y="144527"/>
            <a:ext cx="1085913" cy="1085913"/>
          </a:xfrm>
          <a:prstGeom prst="rect">
            <a:avLst/>
          </a:prstGeom>
          <a:noFill/>
          <a:ln>
            <a:noFill/>
          </a:ln>
        </p:spPr>
      </p:pic>
      <p:cxnSp>
        <p:nvCxnSpPr>
          <p:cNvPr id="22" name="Google Shape;22;p3"/>
          <p:cNvCxnSpPr/>
          <p:nvPr/>
        </p:nvCxnSpPr>
        <p:spPr>
          <a:xfrm>
            <a:off x="1371600" y="838200"/>
            <a:ext cx="6400800" cy="0"/>
          </a:xfrm>
          <a:prstGeom prst="straightConnector1">
            <a:avLst/>
          </a:prstGeom>
          <a:noFill/>
          <a:ln w="38100" cap="flat" cmpd="sng">
            <a:solidFill>
              <a:schemeClr val="dk1"/>
            </a:solidFill>
            <a:prstDash val="solid"/>
            <a:round/>
            <a:headEnd type="none" w="sm" len="sm"/>
            <a:tailEnd type="none" w="sm" len="sm"/>
          </a:ln>
        </p:spPr>
      </p:cxnSp>
      <p:cxnSp>
        <p:nvCxnSpPr>
          <p:cNvPr id="23" name="Google Shape;23;p3"/>
          <p:cNvCxnSpPr/>
          <p:nvPr/>
        </p:nvCxnSpPr>
        <p:spPr>
          <a:xfrm>
            <a:off x="1316188" y="873822"/>
            <a:ext cx="6400800" cy="0"/>
          </a:xfrm>
          <a:prstGeom prst="straightConnector1">
            <a:avLst/>
          </a:prstGeom>
          <a:noFill/>
          <a:ln w="38100" cap="flat" cmpd="sng">
            <a:solidFill>
              <a:srgbClr val="C29C6B"/>
            </a:solidFill>
            <a:prstDash val="solid"/>
            <a:round/>
            <a:headEnd type="none" w="sm" len="sm"/>
            <a:tailEnd type="none" w="sm" len="sm"/>
          </a:ln>
        </p:spPr>
      </p:cxnSp>
      <p:sp>
        <p:nvSpPr>
          <p:cNvPr id="24" name="Google Shape;24;p3"/>
          <p:cNvSpPr txBox="1"/>
          <p:nvPr/>
        </p:nvSpPr>
        <p:spPr>
          <a:xfrm>
            <a:off x="152400" y="6348350"/>
            <a:ext cx="2895600" cy="36512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600" b="1" i="1">
                <a:solidFill>
                  <a:schemeClr val="dk1"/>
                </a:solidFill>
                <a:latin typeface="Calibri"/>
                <a:ea typeface="Calibri"/>
                <a:cs typeface="Calibri"/>
                <a:sym typeface="Calibri"/>
              </a:rPr>
              <a:t>Duty, Honor, Country</a:t>
            </a:r>
            <a:endParaRPr/>
          </a:p>
        </p:txBody>
      </p:sp>
      <p:sp>
        <p:nvSpPr>
          <p:cNvPr id="25" name="Google Shape;25;p3"/>
          <p:cNvSpPr txBox="1"/>
          <p:nvPr/>
        </p:nvSpPr>
        <p:spPr>
          <a:xfrm>
            <a:off x="6019800" y="6348350"/>
            <a:ext cx="2895600" cy="365125"/>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600" b="1" i="1">
                <a:solidFill>
                  <a:schemeClr val="dk1"/>
                </a:solidFill>
                <a:latin typeface="Calibri"/>
                <a:ea typeface="Calibri"/>
                <a:cs typeface="Calibri"/>
                <a:sym typeface="Calibri"/>
              </a:rPr>
              <a:t>Cyber Research Center</a:t>
            </a:r>
            <a:endParaRPr/>
          </a:p>
        </p:txBody>
      </p:sp>
      <p:grpSp>
        <p:nvGrpSpPr>
          <p:cNvPr id="26" name="Google Shape;26;p3"/>
          <p:cNvGrpSpPr/>
          <p:nvPr/>
        </p:nvGrpSpPr>
        <p:grpSpPr>
          <a:xfrm>
            <a:off x="2158346" y="6516576"/>
            <a:ext cx="4748148" cy="39584"/>
            <a:chOff x="2245422" y="6285018"/>
            <a:chExt cx="4748148" cy="39584"/>
          </a:xfrm>
        </p:grpSpPr>
        <p:cxnSp>
          <p:nvCxnSpPr>
            <p:cNvPr id="27" name="Google Shape;27;p3"/>
            <p:cNvCxnSpPr/>
            <p:nvPr/>
          </p:nvCxnSpPr>
          <p:spPr>
            <a:xfrm rot="10800000" flipH="1">
              <a:off x="2245422" y="6324600"/>
              <a:ext cx="4724400" cy="2"/>
            </a:xfrm>
            <a:prstGeom prst="straightConnector1">
              <a:avLst/>
            </a:prstGeom>
            <a:noFill/>
            <a:ln w="38100" cap="flat" cmpd="sng">
              <a:solidFill>
                <a:srgbClr val="C29C6B"/>
              </a:solidFill>
              <a:prstDash val="solid"/>
              <a:round/>
              <a:headEnd type="none" w="sm" len="sm"/>
              <a:tailEnd type="none" w="sm" len="sm"/>
            </a:ln>
          </p:spPr>
        </p:cxnSp>
        <p:cxnSp>
          <p:nvCxnSpPr>
            <p:cNvPr id="28" name="Google Shape;28;p3"/>
            <p:cNvCxnSpPr/>
            <p:nvPr/>
          </p:nvCxnSpPr>
          <p:spPr>
            <a:xfrm rot="10800000" flipH="1">
              <a:off x="2269170" y="6285018"/>
              <a:ext cx="4724400" cy="2"/>
            </a:xfrm>
            <a:prstGeom prst="straightConnector1">
              <a:avLst/>
            </a:prstGeom>
            <a:noFill/>
            <a:ln w="38100" cap="flat" cmpd="sng">
              <a:solidFill>
                <a:schemeClr val="dk1"/>
              </a:solidFill>
              <a:prstDash val="solid"/>
              <a:round/>
              <a:headEnd type="none" w="sm" len="sm"/>
              <a:tailEnd type="none" w="sm" len="sm"/>
            </a:ln>
          </p:spPr>
        </p:cxnSp>
      </p:grpSp>
      <p:grpSp>
        <p:nvGrpSpPr>
          <p:cNvPr id="29" name="Google Shape;29;p3"/>
          <p:cNvGrpSpPr/>
          <p:nvPr/>
        </p:nvGrpSpPr>
        <p:grpSpPr>
          <a:xfrm>
            <a:off x="76200" y="6516576"/>
            <a:ext cx="914400" cy="39584"/>
            <a:chOff x="2209800" y="6285018"/>
            <a:chExt cx="4783770" cy="39584"/>
          </a:xfrm>
        </p:grpSpPr>
        <p:cxnSp>
          <p:nvCxnSpPr>
            <p:cNvPr id="30" name="Google Shape;30;p3"/>
            <p:cNvCxnSpPr/>
            <p:nvPr/>
          </p:nvCxnSpPr>
          <p:spPr>
            <a:xfrm rot="10800000" flipH="1">
              <a:off x="2209800" y="6324600"/>
              <a:ext cx="4724400" cy="2"/>
            </a:xfrm>
            <a:prstGeom prst="straightConnector1">
              <a:avLst/>
            </a:prstGeom>
            <a:noFill/>
            <a:ln w="38100" cap="flat" cmpd="sng">
              <a:solidFill>
                <a:srgbClr val="C29C6B"/>
              </a:solidFill>
              <a:prstDash val="solid"/>
              <a:round/>
              <a:headEnd type="none" w="sm" len="sm"/>
              <a:tailEnd type="none" w="sm" len="sm"/>
            </a:ln>
          </p:spPr>
        </p:cxnSp>
        <p:cxnSp>
          <p:nvCxnSpPr>
            <p:cNvPr id="31" name="Google Shape;31;p3"/>
            <p:cNvCxnSpPr/>
            <p:nvPr/>
          </p:nvCxnSpPr>
          <p:spPr>
            <a:xfrm rot="10800000" flipH="1">
              <a:off x="2269170" y="6285018"/>
              <a:ext cx="4724400" cy="2"/>
            </a:xfrm>
            <a:prstGeom prst="straightConnector1">
              <a:avLst/>
            </a:prstGeom>
            <a:noFill/>
            <a:ln w="38100" cap="flat" cmpd="sng">
              <a:solidFill>
                <a:schemeClr val="dk1"/>
              </a:solidFill>
              <a:prstDash val="solid"/>
              <a:round/>
              <a:headEnd type="none" w="sm" len="sm"/>
              <a:tailEnd type="none" w="sm" len="sm"/>
            </a:ln>
          </p:spPr>
        </p:cxnSp>
      </p:grpSp>
      <p:grpSp>
        <p:nvGrpSpPr>
          <p:cNvPr id="32" name="Google Shape;32;p3"/>
          <p:cNvGrpSpPr/>
          <p:nvPr/>
        </p:nvGrpSpPr>
        <p:grpSpPr>
          <a:xfrm>
            <a:off x="8076211" y="6516576"/>
            <a:ext cx="914400" cy="39584"/>
            <a:chOff x="2209800" y="6285018"/>
            <a:chExt cx="4783770" cy="39584"/>
          </a:xfrm>
        </p:grpSpPr>
        <p:cxnSp>
          <p:nvCxnSpPr>
            <p:cNvPr id="33" name="Google Shape;33;p3"/>
            <p:cNvCxnSpPr/>
            <p:nvPr/>
          </p:nvCxnSpPr>
          <p:spPr>
            <a:xfrm rot="10800000" flipH="1">
              <a:off x="2209800" y="6324600"/>
              <a:ext cx="4724400" cy="2"/>
            </a:xfrm>
            <a:prstGeom prst="straightConnector1">
              <a:avLst/>
            </a:prstGeom>
            <a:noFill/>
            <a:ln w="38100" cap="flat" cmpd="sng">
              <a:solidFill>
                <a:srgbClr val="C29C6B"/>
              </a:solidFill>
              <a:prstDash val="solid"/>
              <a:round/>
              <a:headEnd type="none" w="sm" len="sm"/>
              <a:tailEnd type="none" w="sm" len="sm"/>
            </a:ln>
          </p:spPr>
        </p:cxnSp>
        <p:cxnSp>
          <p:nvCxnSpPr>
            <p:cNvPr id="34" name="Google Shape;34;p3"/>
            <p:cNvCxnSpPr/>
            <p:nvPr/>
          </p:nvCxnSpPr>
          <p:spPr>
            <a:xfrm rot="10800000" flipH="1">
              <a:off x="2269170" y="6285018"/>
              <a:ext cx="4724400" cy="2"/>
            </a:xfrm>
            <a:prstGeom prst="straightConnector1">
              <a:avLst/>
            </a:prstGeom>
            <a:noFill/>
            <a:ln w="38100" cap="flat" cmpd="sng">
              <a:solidFill>
                <a:schemeClr val="dk1"/>
              </a:solidFill>
              <a:prstDash val="solid"/>
              <a:round/>
              <a:headEnd type="none" w="sm" len="sm"/>
              <a:tailEnd type="none" w="sm" len="sm"/>
            </a:ln>
          </p:spPr>
        </p:cxnSp>
      </p:grpSp>
      <p:sp>
        <p:nvSpPr>
          <p:cNvPr id="35" name="Google Shape;35;p3"/>
          <p:cNvSpPr txBox="1"/>
          <p:nvPr/>
        </p:nvSpPr>
        <p:spPr>
          <a:xfrm>
            <a:off x="2927532" y="6602005"/>
            <a:ext cx="3352800" cy="20774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50" b="1">
                <a:solidFill>
                  <a:schemeClr val="dk1"/>
                </a:solidFill>
                <a:latin typeface="Calibri"/>
                <a:ea typeface="Calibri"/>
                <a:cs typeface="Calibri"/>
                <a:sym typeface="Calibri"/>
              </a:rPr>
              <a:t>United States Military Academy</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685800" y="2130425"/>
            <a:ext cx="7772400" cy="1470025"/>
          </a:xfrm>
          <a:prstGeom prst="rect">
            <a:avLst/>
          </a:prstGeom>
          <a:noFill/>
          <a:ln>
            <a:noFill/>
          </a:ln>
        </p:spPr>
        <p:txBody>
          <a:bodyPr spcFirstLastPara="1" wrap="square" lIns="91375" tIns="45675" rIns="91375" bIns="45675" anchor="t" anchorCtr="0">
            <a:no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3" name="Google Shape;123;p23"/>
          <p:cNvSpPr txBox="1">
            <a:spLocks noGrp="1"/>
          </p:cNvSpPr>
          <p:nvPr>
            <p:ph type="subTitle" idx="1"/>
          </p:nvPr>
        </p:nvSpPr>
        <p:spPr>
          <a:xfrm>
            <a:off x="1371600" y="3886200"/>
            <a:ext cx="6400800" cy="1752600"/>
          </a:xfrm>
          <a:prstGeom prst="rect">
            <a:avLst/>
          </a:prstGeom>
          <a:noFill/>
          <a:ln>
            <a:noFill/>
          </a:ln>
        </p:spPr>
        <p:txBody>
          <a:bodyPr spcFirstLastPara="1" wrap="square" lIns="91400" tIns="45700" rIns="91400" bIns="45700" anchor="t" anchorCtr="0">
            <a:noAutofit/>
          </a:bodyPr>
          <a:lstStyle>
            <a:lvl1pPr lvl="0" algn="ctr">
              <a:spcBef>
                <a:spcPts val="640"/>
              </a:spcBef>
              <a:spcAft>
                <a:spcPts val="0"/>
              </a:spcAft>
              <a:buClr>
                <a:srgbClr val="888888"/>
              </a:buClr>
              <a:buSzPts val="3200"/>
              <a:buNone/>
              <a:defRPr>
                <a:solidFill>
                  <a:srgbClr val="888888"/>
                </a:solidFill>
                <a:latin typeface="Arial"/>
                <a:ea typeface="Arial"/>
                <a:cs typeface="Arial"/>
                <a:sym typeface="Aria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4" name="Google Shape;124;p23"/>
          <p:cNvSpPr txBox="1">
            <a:spLocks noGrp="1"/>
          </p:cNvSpPr>
          <p:nvPr>
            <p:ph type="sldNum" idx="12"/>
          </p:nvPr>
        </p:nvSpPr>
        <p:spPr>
          <a:xfrm>
            <a:off x="8826284" y="6610027"/>
            <a:ext cx="317715" cy="247973"/>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900">
                <a:solidFill>
                  <a:schemeClr val="dk1"/>
                </a:solidFill>
                <a:latin typeface="Tahoma"/>
                <a:ea typeface="Tahoma"/>
                <a:cs typeface="Tahoma"/>
                <a:sym typeface="Tahoma"/>
              </a:defRPr>
            </a:lvl1pPr>
            <a:lvl2pPr marL="0" marR="0" lvl="1" indent="0" algn="l" rtl="0">
              <a:spcBef>
                <a:spcPts val="0"/>
              </a:spcBef>
              <a:buNone/>
              <a:defRPr sz="900">
                <a:solidFill>
                  <a:schemeClr val="dk1"/>
                </a:solidFill>
                <a:latin typeface="Tahoma"/>
                <a:ea typeface="Tahoma"/>
                <a:cs typeface="Tahoma"/>
                <a:sym typeface="Tahoma"/>
              </a:defRPr>
            </a:lvl2pPr>
            <a:lvl3pPr marL="0" marR="0" lvl="2" indent="0" algn="l" rtl="0">
              <a:spcBef>
                <a:spcPts val="0"/>
              </a:spcBef>
              <a:buNone/>
              <a:defRPr sz="900">
                <a:solidFill>
                  <a:schemeClr val="dk1"/>
                </a:solidFill>
                <a:latin typeface="Tahoma"/>
                <a:ea typeface="Tahoma"/>
                <a:cs typeface="Tahoma"/>
                <a:sym typeface="Tahoma"/>
              </a:defRPr>
            </a:lvl3pPr>
            <a:lvl4pPr marL="0" marR="0" lvl="3" indent="0" algn="l" rtl="0">
              <a:spcBef>
                <a:spcPts val="0"/>
              </a:spcBef>
              <a:buNone/>
              <a:defRPr sz="900">
                <a:solidFill>
                  <a:schemeClr val="dk1"/>
                </a:solidFill>
                <a:latin typeface="Tahoma"/>
                <a:ea typeface="Tahoma"/>
                <a:cs typeface="Tahoma"/>
                <a:sym typeface="Tahoma"/>
              </a:defRPr>
            </a:lvl4pPr>
            <a:lvl5pPr marL="0" marR="0" lvl="4" indent="0" algn="l" rtl="0">
              <a:spcBef>
                <a:spcPts val="0"/>
              </a:spcBef>
              <a:buNone/>
              <a:defRPr sz="900">
                <a:solidFill>
                  <a:schemeClr val="dk1"/>
                </a:solidFill>
                <a:latin typeface="Tahoma"/>
                <a:ea typeface="Tahoma"/>
                <a:cs typeface="Tahoma"/>
                <a:sym typeface="Tahoma"/>
              </a:defRPr>
            </a:lvl5pPr>
            <a:lvl6pPr marL="0" marR="0" lvl="5" indent="0" algn="l" rtl="0">
              <a:spcBef>
                <a:spcPts val="0"/>
              </a:spcBef>
              <a:buNone/>
              <a:defRPr sz="900">
                <a:solidFill>
                  <a:schemeClr val="dk1"/>
                </a:solidFill>
                <a:latin typeface="Tahoma"/>
                <a:ea typeface="Tahoma"/>
                <a:cs typeface="Tahoma"/>
                <a:sym typeface="Tahoma"/>
              </a:defRPr>
            </a:lvl6pPr>
            <a:lvl7pPr marL="0" marR="0" lvl="6" indent="0" algn="l" rtl="0">
              <a:spcBef>
                <a:spcPts val="0"/>
              </a:spcBef>
              <a:buNone/>
              <a:defRPr sz="900">
                <a:solidFill>
                  <a:schemeClr val="dk1"/>
                </a:solidFill>
                <a:latin typeface="Tahoma"/>
                <a:ea typeface="Tahoma"/>
                <a:cs typeface="Tahoma"/>
                <a:sym typeface="Tahoma"/>
              </a:defRPr>
            </a:lvl7pPr>
            <a:lvl8pPr marL="0" marR="0" lvl="7" indent="0" algn="l" rtl="0">
              <a:spcBef>
                <a:spcPts val="0"/>
              </a:spcBef>
              <a:buNone/>
              <a:defRPr sz="900">
                <a:solidFill>
                  <a:schemeClr val="dk1"/>
                </a:solidFill>
                <a:latin typeface="Tahoma"/>
                <a:ea typeface="Tahoma"/>
                <a:cs typeface="Tahoma"/>
                <a:sym typeface="Tahoma"/>
              </a:defRPr>
            </a:lvl8pPr>
            <a:lvl9pPr marL="0" marR="0" lvl="8" indent="0" algn="l" rtl="0">
              <a:spcBef>
                <a:spcPts val="0"/>
              </a:spcBef>
              <a:buNone/>
              <a:defRPr sz="900">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328290" y="2"/>
            <a:ext cx="4815710" cy="867034"/>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7" name="Google Shape;127;p24"/>
          <p:cNvSpPr txBox="1">
            <a:spLocks noGrp="1"/>
          </p:cNvSpPr>
          <p:nvPr>
            <p:ph type="body" idx="1"/>
          </p:nvPr>
        </p:nvSpPr>
        <p:spPr>
          <a:xfrm>
            <a:off x="457200" y="1600203"/>
            <a:ext cx="8229600" cy="4525963"/>
          </a:xfrm>
          <a:prstGeom prst="rect">
            <a:avLst/>
          </a:prstGeom>
          <a:noFill/>
          <a:ln>
            <a:noFill/>
          </a:ln>
        </p:spPr>
        <p:txBody>
          <a:bodyPr spcFirstLastPara="1" wrap="square" lIns="91400" tIns="45700" rIns="91400" bIns="45700" anchor="t" anchorCtr="0">
            <a:noAutofit/>
          </a:bodyPr>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8" name="Google Shape;128;p24"/>
          <p:cNvSpPr txBox="1">
            <a:spLocks noGrp="1"/>
          </p:cNvSpPr>
          <p:nvPr>
            <p:ph type="sldNum" idx="12"/>
          </p:nvPr>
        </p:nvSpPr>
        <p:spPr>
          <a:xfrm>
            <a:off x="8826284" y="6610027"/>
            <a:ext cx="317715" cy="247973"/>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900">
                <a:solidFill>
                  <a:schemeClr val="dk1"/>
                </a:solidFill>
                <a:latin typeface="Tahoma"/>
                <a:ea typeface="Tahoma"/>
                <a:cs typeface="Tahoma"/>
                <a:sym typeface="Tahoma"/>
              </a:defRPr>
            </a:lvl1pPr>
            <a:lvl2pPr marL="0" marR="0" lvl="1" indent="0" algn="l" rtl="0">
              <a:spcBef>
                <a:spcPts val="0"/>
              </a:spcBef>
              <a:buNone/>
              <a:defRPr sz="900">
                <a:solidFill>
                  <a:schemeClr val="dk1"/>
                </a:solidFill>
                <a:latin typeface="Tahoma"/>
                <a:ea typeface="Tahoma"/>
                <a:cs typeface="Tahoma"/>
                <a:sym typeface="Tahoma"/>
              </a:defRPr>
            </a:lvl2pPr>
            <a:lvl3pPr marL="0" marR="0" lvl="2" indent="0" algn="l" rtl="0">
              <a:spcBef>
                <a:spcPts val="0"/>
              </a:spcBef>
              <a:buNone/>
              <a:defRPr sz="900">
                <a:solidFill>
                  <a:schemeClr val="dk1"/>
                </a:solidFill>
                <a:latin typeface="Tahoma"/>
                <a:ea typeface="Tahoma"/>
                <a:cs typeface="Tahoma"/>
                <a:sym typeface="Tahoma"/>
              </a:defRPr>
            </a:lvl3pPr>
            <a:lvl4pPr marL="0" marR="0" lvl="3" indent="0" algn="l" rtl="0">
              <a:spcBef>
                <a:spcPts val="0"/>
              </a:spcBef>
              <a:buNone/>
              <a:defRPr sz="900">
                <a:solidFill>
                  <a:schemeClr val="dk1"/>
                </a:solidFill>
                <a:latin typeface="Tahoma"/>
                <a:ea typeface="Tahoma"/>
                <a:cs typeface="Tahoma"/>
                <a:sym typeface="Tahoma"/>
              </a:defRPr>
            </a:lvl4pPr>
            <a:lvl5pPr marL="0" marR="0" lvl="4" indent="0" algn="l" rtl="0">
              <a:spcBef>
                <a:spcPts val="0"/>
              </a:spcBef>
              <a:buNone/>
              <a:defRPr sz="900">
                <a:solidFill>
                  <a:schemeClr val="dk1"/>
                </a:solidFill>
                <a:latin typeface="Tahoma"/>
                <a:ea typeface="Tahoma"/>
                <a:cs typeface="Tahoma"/>
                <a:sym typeface="Tahoma"/>
              </a:defRPr>
            </a:lvl5pPr>
            <a:lvl6pPr marL="0" marR="0" lvl="5" indent="0" algn="l" rtl="0">
              <a:spcBef>
                <a:spcPts val="0"/>
              </a:spcBef>
              <a:buNone/>
              <a:defRPr sz="900">
                <a:solidFill>
                  <a:schemeClr val="dk1"/>
                </a:solidFill>
                <a:latin typeface="Tahoma"/>
                <a:ea typeface="Tahoma"/>
                <a:cs typeface="Tahoma"/>
                <a:sym typeface="Tahoma"/>
              </a:defRPr>
            </a:lvl6pPr>
            <a:lvl7pPr marL="0" marR="0" lvl="6" indent="0" algn="l" rtl="0">
              <a:spcBef>
                <a:spcPts val="0"/>
              </a:spcBef>
              <a:buNone/>
              <a:defRPr sz="900">
                <a:solidFill>
                  <a:schemeClr val="dk1"/>
                </a:solidFill>
                <a:latin typeface="Tahoma"/>
                <a:ea typeface="Tahoma"/>
                <a:cs typeface="Tahoma"/>
                <a:sym typeface="Tahoma"/>
              </a:defRPr>
            </a:lvl7pPr>
            <a:lvl8pPr marL="0" marR="0" lvl="7" indent="0" algn="l" rtl="0">
              <a:spcBef>
                <a:spcPts val="0"/>
              </a:spcBef>
              <a:buNone/>
              <a:defRPr sz="900">
                <a:solidFill>
                  <a:schemeClr val="dk1"/>
                </a:solidFill>
                <a:latin typeface="Tahoma"/>
                <a:ea typeface="Tahoma"/>
                <a:cs typeface="Tahoma"/>
                <a:sym typeface="Tahoma"/>
              </a:defRPr>
            </a:lvl8pPr>
            <a:lvl9pPr marL="0" marR="0" lvl="8" indent="0" algn="l" rtl="0">
              <a:spcBef>
                <a:spcPts val="0"/>
              </a:spcBef>
              <a:buNone/>
              <a:defRPr sz="900">
                <a:solidFill>
                  <a:schemeClr val="dk1"/>
                </a:solidFill>
                <a:latin typeface="Tahoma"/>
                <a:ea typeface="Tahoma"/>
                <a:cs typeface="Tahoma"/>
                <a:sym typeface="Tahoma"/>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722313" y="4406905"/>
            <a:ext cx="7772400" cy="1362075"/>
          </a:xfrm>
          <a:prstGeom prst="rect">
            <a:avLst/>
          </a:prstGeom>
          <a:noFill/>
          <a:ln>
            <a:noFill/>
          </a:ln>
        </p:spPr>
        <p:txBody>
          <a:bodyPr spcFirstLastPara="1" wrap="square" lIns="91375" tIns="45675" rIns="91375" bIns="45675" anchor="t" anchorCtr="0">
            <a:noAutofit/>
          </a:bodyPr>
          <a:lstStyle>
            <a:lvl1pPr marR="0" lvl="0" algn="l" rtl="0">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1" name="Google Shape;131;p25"/>
          <p:cNvSpPr txBox="1">
            <a:spLocks noGrp="1"/>
          </p:cNvSpPr>
          <p:nvPr>
            <p:ph type="body" idx="1"/>
          </p:nvPr>
        </p:nvSpPr>
        <p:spPr>
          <a:xfrm>
            <a:off x="722313" y="2906713"/>
            <a:ext cx="7772400" cy="1500187"/>
          </a:xfrm>
          <a:prstGeom prst="rect">
            <a:avLst/>
          </a:prstGeom>
          <a:noFill/>
          <a:ln>
            <a:noFill/>
          </a:ln>
        </p:spPr>
        <p:txBody>
          <a:bodyPr spcFirstLastPara="1" wrap="square" lIns="91400" tIns="45700" rIns="91400" bIns="45700" anchor="b" anchorCtr="0">
            <a:noAutofit/>
          </a:bodyPr>
          <a:lstStyle>
            <a:lvl1pPr marL="457200" lvl="0" indent="-228600" algn="l">
              <a:spcBef>
                <a:spcPts val="400"/>
              </a:spcBef>
              <a:spcAft>
                <a:spcPts val="0"/>
              </a:spcAft>
              <a:buClr>
                <a:srgbClr val="888888"/>
              </a:buClr>
              <a:buSzPts val="2000"/>
              <a:buNone/>
              <a:defRPr sz="2000">
                <a:solidFill>
                  <a:srgbClr val="888888"/>
                </a:solidFill>
                <a:latin typeface="Arial"/>
                <a:ea typeface="Arial"/>
                <a:cs typeface="Arial"/>
                <a:sym typeface="Aria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32" name="Google Shape;132;p25"/>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5"/>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5" name="Google Shape;135;p25"/>
          <p:cNvSpPr txBox="1"/>
          <p:nvPr/>
        </p:nvSpPr>
        <p:spPr>
          <a:xfrm>
            <a:off x="4328290" y="2"/>
            <a:ext cx="4815710" cy="867034"/>
          </a:xfrm>
          <a:prstGeom prst="rect">
            <a:avLst/>
          </a:prstGeom>
          <a:no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i="1" u="none" strike="noStrike" cap="none">
                <a:solidFill>
                  <a:schemeClr val="lt1"/>
                </a:solidFill>
                <a:latin typeface="Arial"/>
                <a:ea typeface="Arial"/>
                <a:cs typeface="Arial"/>
                <a:sym typeface="Arial"/>
              </a:rPr>
              <a:t>Click to edit Master title style</a:t>
            </a:r>
            <a:endParaRPr sz="2400" b="1" i="1" u="none" strike="noStrike" cap="none">
              <a:solidFill>
                <a:schemeClr val="lt1"/>
              </a:solidFill>
              <a:latin typeface="Arial"/>
              <a:ea typeface="Arial"/>
              <a:cs typeface="Arial"/>
              <a:sym typeface="Arial"/>
            </a:endParaRPr>
          </a:p>
        </p:txBody>
      </p:sp>
      <p:sp>
        <p:nvSpPr>
          <p:cNvPr id="136" name="Google Shape;136;p25"/>
          <p:cNvSpPr txBox="1"/>
          <p:nvPr/>
        </p:nvSpPr>
        <p:spPr>
          <a:xfrm>
            <a:off x="8826284" y="6610027"/>
            <a:ext cx="317715" cy="247973"/>
          </a:xfrm>
          <a:prstGeom prst="rect">
            <a:avLst/>
          </a:prstGeom>
          <a:noFill/>
          <a:ln>
            <a:noFill/>
          </a:ln>
        </p:spPr>
        <p:txBody>
          <a:bodyPr spcFirstLastPara="1" wrap="square" lIns="71075" tIns="35525" rIns="71075" bIns="35525" anchor="t" anchorCtr="0">
            <a:noAutofit/>
          </a:bodyPr>
          <a:lstStyle/>
          <a:p>
            <a:pPr marL="0" marR="0" lvl="0" indent="0" algn="l" rtl="0">
              <a:lnSpc>
                <a:spcPct val="100000"/>
              </a:lnSpc>
              <a:spcBef>
                <a:spcPts val="0"/>
              </a:spcBef>
              <a:spcAft>
                <a:spcPts val="0"/>
              </a:spcAft>
              <a:buClr>
                <a:schemeClr val="dk1"/>
              </a:buClr>
              <a:buSzPts val="900"/>
              <a:buFont typeface="Tahoma"/>
              <a:buNone/>
            </a:pPr>
            <a:fld id="{00000000-1234-1234-1234-123412341234}" type="slidenum">
              <a:rPr lang="en-US" sz="900" b="0" i="0" u="none" strike="noStrike" cap="none">
                <a:solidFill>
                  <a:schemeClr val="dk1"/>
                </a:solidFill>
                <a:latin typeface="Tahoma"/>
                <a:ea typeface="Tahoma"/>
                <a:cs typeface="Tahoma"/>
                <a:sym typeface="Tahoma"/>
              </a:rPr>
              <a:t>‹#›</a:t>
            </a:fld>
            <a:endParaRPr sz="9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4338042" y="2"/>
            <a:ext cx="4805961" cy="867034"/>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9" name="Google Shape;139;p26"/>
          <p:cNvSpPr txBox="1">
            <a:spLocks noGrp="1"/>
          </p:cNvSpPr>
          <p:nvPr>
            <p:ph type="body" idx="1"/>
          </p:nvPr>
        </p:nvSpPr>
        <p:spPr>
          <a:xfrm>
            <a:off x="457200" y="1600205"/>
            <a:ext cx="4038600" cy="4525963"/>
          </a:xfrm>
          <a:prstGeom prst="rect">
            <a:avLst/>
          </a:prstGeom>
          <a:noFill/>
          <a:ln>
            <a:noFill/>
          </a:ln>
        </p:spPr>
        <p:txBody>
          <a:bodyPr spcFirstLastPara="1" wrap="square" lIns="91400" tIns="45700" rIns="91400" bIns="45700" anchor="t" anchorCtr="0">
            <a:no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0" name="Google Shape;140;p26"/>
          <p:cNvSpPr txBox="1">
            <a:spLocks noGrp="1"/>
          </p:cNvSpPr>
          <p:nvPr>
            <p:ph type="body" idx="2"/>
          </p:nvPr>
        </p:nvSpPr>
        <p:spPr>
          <a:xfrm>
            <a:off x="4648200" y="1600205"/>
            <a:ext cx="4038600" cy="4525963"/>
          </a:xfrm>
          <a:prstGeom prst="rect">
            <a:avLst/>
          </a:prstGeom>
          <a:noFill/>
          <a:ln>
            <a:noFill/>
          </a:ln>
        </p:spPr>
        <p:txBody>
          <a:bodyPr spcFirstLastPara="1" wrap="square" lIns="91400" tIns="45700" rIns="91400" bIns="45700" anchor="t" anchorCtr="0">
            <a:noAutofit/>
          </a:bodyPr>
          <a:lstStyle>
            <a:lvl1pPr marL="457200" lvl="0" indent="-406400" algn="l">
              <a:spcBef>
                <a:spcPts val="560"/>
              </a:spcBef>
              <a:spcAft>
                <a:spcPts val="0"/>
              </a:spcAft>
              <a:buClr>
                <a:schemeClr val="dk1"/>
              </a:buClr>
              <a:buSzPts val="2800"/>
              <a:buChar char="•"/>
              <a:defRPr sz="28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42900" algn="l">
              <a:spcBef>
                <a:spcPts val="360"/>
              </a:spcBef>
              <a:spcAft>
                <a:spcPts val="0"/>
              </a:spcAft>
              <a:buClr>
                <a:schemeClr val="dk1"/>
              </a:buClr>
              <a:buSzPts val="1800"/>
              <a:buChar char="–"/>
              <a:defRPr sz="1800">
                <a:latin typeface="Arial"/>
                <a:ea typeface="Arial"/>
                <a:cs typeface="Arial"/>
                <a:sym typeface="Arial"/>
              </a:defRPr>
            </a:lvl4pPr>
            <a:lvl5pPr marL="2286000" lvl="4" indent="-342900" algn="l">
              <a:spcBef>
                <a:spcPts val="360"/>
              </a:spcBef>
              <a:spcAft>
                <a:spcPts val="0"/>
              </a:spcAft>
              <a:buClr>
                <a:schemeClr val="dk1"/>
              </a:buClr>
              <a:buSzPts val="1800"/>
              <a:buChar char="»"/>
              <a:defRPr sz="18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1" name="Google Shape;141;p26"/>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26"/>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3" name="Google Shape;143;p26"/>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4338042" y="3"/>
            <a:ext cx="4805961" cy="879077"/>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6" name="Google Shape;146;p27"/>
          <p:cNvSpPr txBox="1">
            <a:spLocks noGrp="1"/>
          </p:cNvSpPr>
          <p:nvPr>
            <p:ph type="body" idx="1"/>
          </p:nvPr>
        </p:nvSpPr>
        <p:spPr>
          <a:xfrm>
            <a:off x="457200" y="1535113"/>
            <a:ext cx="4040188" cy="639762"/>
          </a:xfrm>
          <a:prstGeom prst="rect">
            <a:avLst/>
          </a:prstGeom>
          <a:noFill/>
          <a:ln>
            <a:noFill/>
          </a:ln>
        </p:spPr>
        <p:txBody>
          <a:bodyPr spcFirstLastPara="1" wrap="square" lIns="91400" tIns="45700" rIns="91400"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7" name="Google Shape;147;p27"/>
          <p:cNvSpPr txBox="1">
            <a:spLocks noGrp="1"/>
          </p:cNvSpPr>
          <p:nvPr>
            <p:ph type="body" idx="2"/>
          </p:nvPr>
        </p:nvSpPr>
        <p:spPr>
          <a:xfrm>
            <a:off x="457200" y="2174875"/>
            <a:ext cx="4040188" cy="3951288"/>
          </a:xfrm>
          <a:prstGeom prst="rect">
            <a:avLst/>
          </a:prstGeom>
          <a:noFill/>
          <a:ln>
            <a:noFill/>
          </a:ln>
        </p:spPr>
        <p:txBody>
          <a:bodyPr spcFirstLastPara="1" wrap="square" lIns="91400" tIns="45700" rIns="91400"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8" name="Google Shape;148;p27"/>
          <p:cNvSpPr txBox="1">
            <a:spLocks noGrp="1"/>
          </p:cNvSpPr>
          <p:nvPr>
            <p:ph type="body" idx="3"/>
          </p:nvPr>
        </p:nvSpPr>
        <p:spPr>
          <a:xfrm>
            <a:off x="4645030" y="1535113"/>
            <a:ext cx="4041775" cy="639762"/>
          </a:xfrm>
          <a:prstGeom prst="rect">
            <a:avLst/>
          </a:prstGeom>
          <a:noFill/>
          <a:ln>
            <a:noFill/>
          </a:ln>
        </p:spPr>
        <p:txBody>
          <a:bodyPr spcFirstLastPara="1" wrap="square" lIns="91400" tIns="45700" rIns="91400"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49" name="Google Shape;149;p27"/>
          <p:cNvSpPr txBox="1">
            <a:spLocks noGrp="1"/>
          </p:cNvSpPr>
          <p:nvPr>
            <p:ph type="body" idx="4"/>
          </p:nvPr>
        </p:nvSpPr>
        <p:spPr>
          <a:xfrm>
            <a:off x="4645030" y="2174875"/>
            <a:ext cx="4041775" cy="3951288"/>
          </a:xfrm>
          <a:prstGeom prst="rect">
            <a:avLst/>
          </a:prstGeom>
          <a:noFill/>
          <a:ln>
            <a:noFill/>
          </a:ln>
        </p:spPr>
        <p:txBody>
          <a:bodyPr spcFirstLastPara="1" wrap="square" lIns="91400" tIns="45700" rIns="91400"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50" name="Google Shape;150;p27"/>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27"/>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2" name="Google Shape;152;p27"/>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4328290" y="3"/>
            <a:ext cx="4815710" cy="879077"/>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5" name="Google Shape;155;p28"/>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28"/>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28"/>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8"/>
        <p:cNvGrpSpPr/>
        <p:nvPr/>
      </p:nvGrpSpPr>
      <p:grpSpPr>
        <a:xfrm>
          <a:off x="0" y="0"/>
          <a:ext cx="0" cy="0"/>
          <a:chOff x="0" y="0"/>
          <a:chExt cx="0" cy="0"/>
        </a:xfrm>
      </p:grpSpPr>
      <p:sp>
        <p:nvSpPr>
          <p:cNvPr id="159" name="Google Shape;159;p29"/>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1" name="Google Shape;161;p29"/>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457201" y="273050"/>
            <a:ext cx="3008313" cy="1162050"/>
          </a:xfrm>
          <a:prstGeom prst="rect">
            <a:avLst/>
          </a:prstGeom>
          <a:noFill/>
          <a:ln>
            <a:noFill/>
          </a:ln>
        </p:spPr>
        <p:txBody>
          <a:bodyPr spcFirstLastPara="1" wrap="square" lIns="91375" tIns="45675" rIns="91375" bIns="4567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4" name="Google Shape;164;p30"/>
          <p:cNvSpPr txBox="1">
            <a:spLocks noGrp="1"/>
          </p:cNvSpPr>
          <p:nvPr>
            <p:ph type="body" idx="1"/>
          </p:nvPr>
        </p:nvSpPr>
        <p:spPr>
          <a:xfrm>
            <a:off x="3575050" y="273050"/>
            <a:ext cx="5111750" cy="5853113"/>
          </a:xfrm>
          <a:prstGeom prst="rect">
            <a:avLst/>
          </a:prstGeom>
          <a:noFill/>
          <a:ln>
            <a:noFill/>
          </a:ln>
        </p:spPr>
        <p:txBody>
          <a:bodyPr spcFirstLastPara="1" wrap="square" lIns="91400" tIns="45700" rIns="91400"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5" name="Google Shape;165;p30"/>
          <p:cNvSpPr txBox="1">
            <a:spLocks noGrp="1"/>
          </p:cNvSpPr>
          <p:nvPr>
            <p:ph type="body" idx="2"/>
          </p:nvPr>
        </p:nvSpPr>
        <p:spPr>
          <a:xfrm>
            <a:off x="457201" y="1435100"/>
            <a:ext cx="3008313" cy="4691063"/>
          </a:xfrm>
          <a:prstGeom prst="rect">
            <a:avLst/>
          </a:prstGeom>
          <a:noFill/>
          <a:ln>
            <a:noFill/>
          </a:ln>
        </p:spPr>
        <p:txBody>
          <a:bodyPr spcFirstLastPara="1" wrap="square" lIns="91400" tIns="45700" rIns="91400"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6" name="Google Shape;166;p30"/>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Google Shape;168;p30"/>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1792288" y="4800600"/>
            <a:ext cx="5486400" cy="566738"/>
          </a:xfrm>
          <a:prstGeom prst="rect">
            <a:avLst/>
          </a:prstGeom>
          <a:noFill/>
          <a:ln>
            <a:noFill/>
          </a:ln>
        </p:spPr>
        <p:txBody>
          <a:bodyPr spcFirstLastPara="1" wrap="square" lIns="91375" tIns="45675" rIns="91375" bIns="45675" anchor="b" anchorCtr="0">
            <a:noAutofit/>
          </a:bodyPr>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1" name="Google Shape;171;p31"/>
          <p:cNvSpPr>
            <a:spLocks noGrp="1"/>
          </p:cNvSpPr>
          <p:nvPr>
            <p:ph type="pic" idx="2"/>
          </p:nvPr>
        </p:nvSpPr>
        <p:spPr>
          <a:xfrm>
            <a:off x="1792288" y="612775"/>
            <a:ext cx="5486400" cy="4114800"/>
          </a:xfrm>
          <a:prstGeom prst="rect">
            <a:avLst/>
          </a:prstGeom>
          <a:noFill/>
          <a:ln>
            <a:noFill/>
          </a:ln>
        </p:spPr>
        <p:txBody>
          <a:bodyPr spcFirstLastPara="1" wrap="square" lIns="91400" tIns="45700" rIns="91400"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body" idx="1"/>
          </p:nvPr>
        </p:nvSpPr>
        <p:spPr>
          <a:xfrm>
            <a:off x="1792288" y="5367338"/>
            <a:ext cx="5486400" cy="804862"/>
          </a:xfrm>
          <a:prstGeom prst="rect">
            <a:avLst/>
          </a:prstGeom>
          <a:noFill/>
          <a:ln>
            <a:noFill/>
          </a:ln>
        </p:spPr>
        <p:txBody>
          <a:bodyPr spcFirstLastPara="1" wrap="square" lIns="91400" tIns="45700" rIns="91400"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73" name="Google Shape;173;p31"/>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Google Shape;174;p31"/>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1"/>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6" name="Google Shape;176;p31"/>
          <p:cNvSpPr txBox="1"/>
          <p:nvPr/>
        </p:nvSpPr>
        <p:spPr>
          <a:xfrm>
            <a:off x="4328290" y="2"/>
            <a:ext cx="4815710" cy="867034"/>
          </a:xfrm>
          <a:prstGeom prst="rect">
            <a:avLst/>
          </a:prstGeom>
          <a:noFill/>
          <a:ln>
            <a:noFill/>
          </a:ln>
        </p:spPr>
        <p:txBody>
          <a:bodyPr spcFirstLastPara="1" wrap="square" lIns="91375" tIns="45675" rIns="91375" bIns="45675" anchor="ctr"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1" i="1" u="none" strike="noStrike" cap="none">
                <a:solidFill>
                  <a:schemeClr val="lt1"/>
                </a:solidFill>
                <a:latin typeface="Arial"/>
                <a:ea typeface="Arial"/>
                <a:cs typeface="Arial"/>
                <a:sym typeface="Arial"/>
              </a:rPr>
              <a:t>Click to edit Master title style</a:t>
            </a:r>
            <a:endParaRPr sz="2400" b="1" i="1" u="none" strike="noStrike" cap="none">
              <a:solidFill>
                <a:schemeClr val="lt1"/>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4357534" y="3"/>
            <a:ext cx="4786466" cy="879077"/>
          </a:xfrm>
          <a:prstGeom prst="rect">
            <a:avLst/>
          </a:prstGeom>
          <a:noFill/>
          <a:ln>
            <a:noFill/>
          </a:ln>
        </p:spPr>
        <p:txBody>
          <a:bodyPr spcFirstLastPara="1" wrap="square" lIns="91375" tIns="45675" rIns="91375" bIns="45675" anchor="ctr" anchorCtr="0">
            <a:noAutofit/>
          </a:bodyPr>
          <a:lstStyle>
            <a:lvl1pPr marR="0" lvl="0" algn="ctr" rtl="0">
              <a:spcBef>
                <a:spcPts val="0"/>
              </a:spcBef>
              <a:spcAft>
                <a:spcPts val="0"/>
              </a:spcAft>
              <a:buClr>
                <a:schemeClr val="lt1"/>
              </a:buClr>
              <a:buSzPts val="2400"/>
              <a:buFont typeface="Arial"/>
              <a:buNone/>
              <a:defRPr sz="2400" b="1" i="1"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9" name="Google Shape;179;p32"/>
          <p:cNvSpPr txBox="1">
            <a:spLocks noGrp="1"/>
          </p:cNvSpPr>
          <p:nvPr>
            <p:ph type="body" idx="1"/>
          </p:nvPr>
        </p:nvSpPr>
        <p:spPr>
          <a:xfrm rot="5400000">
            <a:off x="2309018" y="-251616"/>
            <a:ext cx="4525963" cy="8229600"/>
          </a:xfrm>
          <a:prstGeom prst="rect">
            <a:avLst/>
          </a:prstGeom>
          <a:noFill/>
          <a:ln>
            <a:noFill/>
          </a:ln>
        </p:spPr>
        <p:txBody>
          <a:bodyPr spcFirstLastPara="1" wrap="square" lIns="91400" tIns="45700" rIns="91400" bIns="45700" anchor="t" anchorCtr="0">
            <a:noAutofit/>
          </a:bodyPr>
          <a:lstStyle>
            <a:lvl1pPr marL="457200" lvl="0" indent="-431800" algn="l">
              <a:spcBef>
                <a:spcPts val="640"/>
              </a:spcBef>
              <a:spcAft>
                <a:spcPts val="0"/>
              </a:spcAft>
              <a:buClr>
                <a:schemeClr val="dk1"/>
              </a:buClr>
              <a:buSzPts val="3200"/>
              <a:buChar char="•"/>
              <a:defRPr>
                <a:latin typeface="Arial"/>
                <a:ea typeface="Arial"/>
                <a:cs typeface="Arial"/>
                <a:sym typeface="Arial"/>
              </a:defRPr>
            </a:lvl1pPr>
            <a:lvl2pPr marL="914400" lvl="1" indent="-406400" algn="l">
              <a:spcBef>
                <a:spcPts val="560"/>
              </a:spcBef>
              <a:spcAft>
                <a:spcPts val="0"/>
              </a:spcAft>
              <a:buClr>
                <a:schemeClr val="dk1"/>
              </a:buClr>
              <a:buSzPts val="2800"/>
              <a:buChar char="–"/>
              <a:defRPr>
                <a:latin typeface="Arial"/>
                <a:ea typeface="Arial"/>
                <a:cs typeface="Arial"/>
                <a:sym typeface="Arial"/>
              </a:defRPr>
            </a:lvl2pPr>
            <a:lvl3pPr marL="1371600" lvl="2" indent="-381000" algn="l">
              <a:spcBef>
                <a:spcPts val="480"/>
              </a:spcBef>
              <a:spcAft>
                <a:spcPts val="0"/>
              </a:spcAft>
              <a:buClr>
                <a:schemeClr val="dk1"/>
              </a:buClr>
              <a:buSzPts val="2400"/>
              <a:buChar char="•"/>
              <a:defRPr>
                <a:latin typeface="Arial"/>
                <a:ea typeface="Arial"/>
                <a:cs typeface="Arial"/>
                <a:sym typeface="Arial"/>
              </a:defRPr>
            </a:lvl3pPr>
            <a:lvl4pPr marL="1828800" lvl="3" indent="-355600" algn="l">
              <a:spcBef>
                <a:spcPts val="400"/>
              </a:spcBef>
              <a:spcAft>
                <a:spcPts val="0"/>
              </a:spcAft>
              <a:buClr>
                <a:schemeClr val="dk1"/>
              </a:buClr>
              <a:buSzPts val="2000"/>
              <a:buChar char="–"/>
              <a:defRPr>
                <a:latin typeface="Arial"/>
                <a:ea typeface="Arial"/>
                <a:cs typeface="Arial"/>
                <a:sym typeface="Arial"/>
              </a:defRPr>
            </a:lvl4pPr>
            <a:lvl5pPr marL="2286000" lvl="4" indent="-355600" algn="l">
              <a:spcBef>
                <a:spcPts val="400"/>
              </a:spcBef>
              <a:spcAft>
                <a:spcPts val="0"/>
              </a:spcAft>
              <a:buClr>
                <a:schemeClr val="dk1"/>
              </a:buClr>
              <a:buSzPts val="2000"/>
              <a:buChar char="»"/>
              <a:defRPr>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0" name="Google Shape;180;p32"/>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32"/>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32"/>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36"/>
        <p:cNvGrpSpPr/>
        <p:nvPr/>
      </p:nvGrpSpPr>
      <p:grpSpPr>
        <a:xfrm>
          <a:off x="0" y="0"/>
          <a:ext cx="0" cy="0"/>
          <a:chOff x="0" y="0"/>
          <a:chExt cx="0" cy="0"/>
        </a:xfrm>
      </p:grpSpPr>
      <p:sp>
        <p:nvSpPr>
          <p:cNvPr id="37" name="Google Shape;37;p4"/>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 name="Google Shape;38;p4"/>
          <p:cNvSpPr txBox="1">
            <a:spLocks noGrp="1"/>
          </p:cNvSpPr>
          <p:nvPr>
            <p:ph type="dt" idx="10"/>
          </p:nvPr>
        </p:nvSpPr>
        <p:spPr>
          <a:xfrm>
            <a:off x="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ftr" idx="11"/>
          </p:nvPr>
        </p:nvSpPr>
        <p:spPr>
          <a:xfrm>
            <a:off x="3124200" y="6569077"/>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 name="Google Shape;40;p4"/>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4"/>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rot="5400000">
            <a:off x="4732337" y="2171700"/>
            <a:ext cx="5851525" cy="2057400"/>
          </a:xfrm>
          <a:prstGeom prst="rect">
            <a:avLst/>
          </a:prstGeom>
          <a:noFill/>
          <a:ln>
            <a:noFill/>
          </a:ln>
        </p:spPr>
        <p:txBody>
          <a:bodyPr spcFirstLastPara="1" wrap="square" lIns="91375" tIns="45675" rIns="91375" bIns="45675"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5" name="Google Shape;185;p33"/>
          <p:cNvSpPr txBox="1">
            <a:spLocks noGrp="1"/>
          </p:cNvSpPr>
          <p:nvPr>
            <p:ph type="body" idx="1"/>
          </p:nvPr>
        </p:nvSpPr>
        <p:spPr>
          <a:xfrm rot="5400000">
            <a:off x="541338" y="190501"/>
            <a:ext cx="5851525" cy="6019800"/>
          </a:xfrm>
          <a:prstGeom prst="rect">
            <a:avLst/>
          </a:prstGeom>
          <a:noFill/>
          <a:ln>
            <a:noFill/>
          </a:ln>
        </p:spPr>
        <p:txBody>
          <a:bodyPr spcFirstLastPara="1" wrap="square" lIns="91400" tIns="45700" rIns="91400"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3"/>
          <p:cNvSpPr txBox="1">
            <a:spLocks noGrp="1"/>
          </p:cNvSpPr>
          <p:nvPr>
            <p:ph type="dt" idx="10"/>
          </p:nvPr>
        </p:nvSpPr>
        <p:spPr>
          <a:xfrm>
            <a:off x="457200" y="6356350"/>
            <a:ext cx="2133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33"/>
          <p:cNvSpPr txBox="1">
            <a:spLocks noGrp="1"/>
          </p:cNvSpPr>
          <p:nvPr>
            <p:ph type="ftr" idx="11"/>
          </p:nvPr>
        </p:nvSpPr>
        <p:spPr>
          <a:xfrm>
            <a:off x="3124200" y="6356350"/>
            <a:ext cx="2895600" cy="365125"/>
          </a:xfrm>
          <a:prstGeom prst="rect">
            <a:avLst/>
          </a:prstGeom>
          <a:noFill/>
          <a:ln>
            <a:noFill/>
          </a:ln>
        </p:spPr>
        <p:txBody>
          <a:bodyPr spcFirstLastPara="1" wrap="square" lIns="71075" tIns="35525" rIns="71075" bIns="35525"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33"/>
          <p:cNvSpPr txBox="1">
            <a:spLocks noGrp="1"/>
          </p:cNvSpPr>
          <p:nvPr>
            <p:ph type="sldNum" idx="12"/>
          </p:nvPr>
        </p:nvSpPr>
        <p:spPr>
          <a:xfrm>
            <a:off x="6553200" y="6356350"/>
            <a:ext cx="2133600" cy="365125"/>
          </a:xfrm>
          <a:prstGeom prst="rect">
            <a:avLst/>
          </a:prstGeom>
          <a:noFill/>
          <a:ln>
            <a:noFill/>
          </a:ln>
        </p:spPr>
        <p:txBody>
          <a:bodyPr spcFirstLastPara="1" wrap="square" lIns="71075" tIns="35525" rIns="71075" bIns="35525"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42"/>
        <p:cNvGrpSpPr/>
        <p:nvPr/>
      </p:nvGrpSpPr>
      <p:grpSpPr>
        <a:xfrm>
          <a:off x="0" y="0"/>
          <a:ext cx="0" cy="0"/>
          <a:chOff x="0" y="0"/>
          <a:chExt cx="0" cy="0"/>
        </a:xfrm>
      </p:grpSpPr>
      <p:sp>
        <p:nvSpPr>
          <p:cNvPr id="43" name="Google Shape;43;p5"/>
          <p:cNvSpPr txBox="1">
            <a:spLocks noGrp="1"/>
          </p:cNvSpPr>
          <p:nvPr>
            <p:ph type="dt" idx="10"/>
          </p:nvPr>
        </p:nvSpPr>
        <p:spPr>
          <a:xfrm>
            <a:off x="7620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ftr" idx="11"/>
          </p:nvPr>
        </p:nvSpPr>
        <p:spPr>
          <a:xfrm>
            <a:off x="3124200" y="6537413"/>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5"/>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5"/>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47"/>
        <p:cNvGrpSpPr/>
        <p:nvPr/>
      </p:nvGrpSpPr>
      <p:grpSpPr>
        <a:xfrm>
          <a:off x="0" y="0"/>
          <a:ext cx="0" cy="0"/>
          <a:chOff x="0" y="0"/>
          <a:chExt cx="0" cy="0"/>
        </a:xfrm>
      </p:grpSpPr>
      <p:sp>
        <p:nvSpPr>
          <p:cNvPr id="48" name="Google Shape;48;p6"/>
          <p:cNvSpPr txBox="1">
            <a:spLocks noGrp="1"/>
          </p:cNvSpPr>
          <p:nvPr>
            <p:ph type="dt" idx="10"/>
          </p:nvPr>
        </p:nvSpPr>
        <p:spPr>
          <a:xfrm>
            <a:off x="7620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6"/>
          <p:cNvSpPr txBox="1">
            <a:spLocks noGrp="1"/>
          </p:cNvSpPr>
          <p:nvPr>
            <p:ph type="ftr" idx="11"/>
          </p:nvPr>
        </p:nvSpPr>
        <p:spPr>
          <a:xfrm>
            <a:off x="3124200" y="6537413"/>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6"/>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6"/>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Only">
  <p:cSld name="6_Title Only">
    <p:spTree>
      <p:nvGrpSpPr>
        <p:cNvPr id="1" name="Shape 52"/>
        <p:cNvGrpSpPr/>
        <p:nvPr/>
      </p:nvGrpSpPr>
      <p:grpSpPr>
        <a:xfrm>
          <a:off x="0" y="0"/>
          <a:ext cx="0" cy="0"/>
          <a:chOff x="0" y="0"/>
          <a:chExt cx="0" cy="0"/>
        </a:xfrm>
      </p:grpSpPr>
      <p:sp>
        <p:nvSpPr>
          <p:cNvPr id="53" name="Google Shape;53;p7"/>
          <p:cNvSpPr txBox="1">
            <a:spLocks noGrp="1"/>
          </p:cNvSpPr>
          <p:nvPr>
            <p:ph type="dt" idx="10"/>
          </p:nvPr>
        </p:nvSpPr>
        <p:spPr>
          <a:xfrm>
            <a:off x="7620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3124200" y="6537413"/>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56" name="Google Shape;56;p7"/>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7620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ftr" idx="11"/>
          </p:nvPr>
        </p:nvSpPr>
        <p:spPr>
          <a:xfrm>
            <a:off x="3124200" y="6537413"/>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sp>
        <p:nvSpPr>
          <p:cNvPr id="63" name="Google Shape;63;p9"/>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0" y="6569077"/>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ftr" idx="11"/>
          </p:nvPr>
        </p:nvSpPr>
        <p:spPr>
          <a:xfrm>
            <a:off x="3124200" y="6569077"/>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sldNum" idx="12"/>
          </p:nvPr>
        </p:nvSpPr>
        <p:spPr>
          <a:xfrm>
            <a:off x="6781800" y="6340477"/>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67" name="Google Shape;67;p9"/>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8"/>
        <p:cNvGrpSpPr/>
        <p:nvPr/>
      </p:nvGrpSpPr>
      <p:grpSpPr>
        <a:xfrm>
          <a:off x="0" y="0"/>
          <a:ext cx="0" cy="0"/>
          <a:chOff x="0" y="0"/>
          <a:chExt cx="0" cy="0"/>
        </a:xfrm>
      </p:grpSpPr>
      <p:sp>
        <p:nvSpPr>
          <p:cNvPr id="69" name="Google Shape;69;p10"/>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0" y="6569075"/>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3124200" y="6569075"/>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7010400" y="6569075"/>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888888"/>
                </a:solidFill>
                <a:latin typeface="Calibri"/>
                <a:ea typeface="Calibri"/>
                <a:cs typeface="Calibri"/>
                <a:sym typeface="Calibri"/>
              </a:defRPr>
            </a:lvl1pPr>
            <a:lvl2pPr marL="0" marR="0" lvl="1" indent="0" algn="l" rtl="0">
              <a:spcBef>
                <a:spcPts val="0"/>
              </a:spcBef>
              <a:buNone/>
              <a:defRPr sz="1800">
                <a:solidFill>
                  <a:srgbClr val="888888"/>
                </a:solidFill>
                <a:latin typeface="Calibri"/>
                <a:ea typeface="Calibri"/>
                <a:cs typeface="Calibri"/>
                <a:sym typeface="Calibri"/>
              </a:defRPr>
            </a:lvl2pPr>
            <a:lvl3pPr marL="0" marR="0" lvl="2" indent="0" algn="l" rtl="0">
              <a:spcBef>
                <a:spcPts val="0"/>
              </a:spcBef>
              <a:buNone/>
              <a:defRPr sz="1800">
                <a:solidFill>
                  <a:srgbClr val="888888"/>
                </a:solidFill>
                <a:latin typeface="Calibri"/>
                <a:ea typeface="Calibri"/>
                <a:cs typeface="Calibri"/>
                <a:sym typeface="Calibri"/>
              </a:defRPr>
            </a:lvl3pPr>
            <a:lvl4pPr marL="0" marR="0" lvl="3" indent="0" algn="l" rtl="0">
              <a:spcBef>
                <a:spcPts val="0"/>
              </a:spcBef>
              <a:buNone/>
              <a:defRPr sz="1800">
                <a:solidFill>
                  <a:srgbClr val="888888"/>
                </a:solidFill>
                <a:latin typeface="Calibri"/>
                <a:ea typeface="Calibri"/>
                <a:cs typeface="Calibri"/>
                <a:sym typeface="Calibri"/>
              </a:defRPr>
            </a:lvl4pPr>
            <a:lvl5pPr marL="0" marR="0" lvl="4" indent="0" algn="l" rtl="0">
              <a:spcBef>
                <a:spcPts val="0"/>
              </a:spcBef>
              <a:buNone/>
              <a:defRPr sz="1800">
                <a:solidFill>
                  <a:srgbClr val="888888"/>
                </a:solidFill>
                <a:latin typeface="Calibri"/>
                <a:ea typeface="Calibri"/>
                <a:cs typeface="Calibri"/>
                <a:sym typeface="Calibri"/>
              </a:defRPr>
            </a:lvl5pPr>
            <a:lvl6pPr marL="0" marR="0" lvl="5" indent="0" algn="l" rtl="0">
              <a:spcBef>
                <a:spcPts val="0"/>
              </a:spcBef>
              <a:buNone/>
              <a:defRPr sz="1800">
                <a:solidFill>
                  <a:srgbClr val="888888"/>
                </a:solidFill>
                <a:latin typeface="Calibri"/>
                <a:ea typeface="Calibri"/>
                <a:cs typeface="Calibri"/>
                <a:sym typeface="Calibri"/>
              </a:defRPr>
            </a:lvl6pPr>
            <a:lvl7pPr marL="0" marR="0" lvl="6" indent="0" algn="l" rtl="0">
              <a:spcBef>
                <a:spcPts val="0"/>
              </a:spcBef>
              <a:buNone/>
              <a:defRPr sz="1800">
                <a:solidFill>
                  <a:srgbClr val="888888"/>
                </a:solidFill>
                <a:latin typeface="Calibri"/>
                <a:ea typeface="Calibri"/>
                <a:cs typeface="Calibri"/>
                <a:sym typeface="Calibri"/>
              </a:defRPr>
            </a:lvl7pPr>
            <a:lvl8pPr marL="0" marR="0" lvl="7" indent="0" algn="l" rtl="0">
              <a:spcBef>
                <a:spcPts val="0"/>
              </a:spcBef>
              <a:buNone/>
              <a:defRPr sz="1800">
                <a:solidFill>
                  <a:srgbClr val="888888"/>
                </a:solidFill>
                <a:latin typeface="Calibri"/>
                <a:ea typeface="Calibri"/>
                <a:cs typeface="Calibri"/>
                <a:sym typeface="Calibri"/>
              </a:defRPr>
            </a:lvl8pPr>
            <a:lvl9pPr marL="0" marR="0" lvl="8" indent="0" algn="l" rtl="0">
              <a:spcBef>
                <a:spcPts val="0"/>
              </a:spcBef>
              <a:buNone/>
              <a:defRPr sz="18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73" name="Google Shape;73;p10"/>
          <p:cNvSpPr txBox="1">
            <a:spLocks noGrp="1"/>
          </p:cNvSpPr>
          <p:nvPr>
            <p:ph type="title"/>
          </p:nvPr>
        </p:nvSpPr>
        <p:spPr>
          <a:xfrm>
            <a:off x="4038600" y="76200"/>
            <a:ext cx="4114800" cy="7762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3200"/>
              <a:buFont typeface="Calibri"/>
              <a:buNone/>
              <a:defRPr sz="32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600202"/>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1" name="Google Shape;11;p1"/>
          <p:cNvSpPr/>
          <p:nvPr/>
        </p:nvSpPr>
        <p:spPr>
          <a:xfrm>
            <a:off x="916781" y="997746"/>
            <a:ext cx="107157" cy="92869"/>
          </a:xfrm>
          <a:custGeom>
            <a:avLst/>
            <a:gdLst/>
            <a:ahLst/>
            <a:cxnLst/>
            <a:rect l="l" t="t" r="r" b="b"/>
            <a:pathLst>
              <a:path w="107157" h="92869" extrusionOk="0">
                <a:moveTo>
                  <a:pt x="0" y="88106"/>
                </a:moveTo>
                <a:lnTo>
                  <a:pt x="28575" y="33337"/>
                </a:lnTo>
                <a:lnTo>
                  <a:pt x="38100" y="19050"/>
                </a:lnTo>
                <a:lnTo>
                  <a:pt x="66675" y="0"/>
                </a:lnTo>
                <a:lnTo>
                  <a:pt x="107157" y="45244"/>
                </a:lnTo>
                <a:lnTo>
                  <a:pt x="78582" y="92869"/>
                </a:lnTo>
                <a:lnTo>
                  <a:pt x="0" y="88106"/>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
        <p:cNvGrpSpPr/>
        <p:nvPr/>
      </p:nvGrpSpPr>
      <p:grpSpPr>
        <a:xfrm>
          <a:off x="0" y="0"/>
          <a:ext cx="0" cy="0"/>
          <a:chOff x="0" y="0"/>
          <a:chExt cx="0" cy="0"/>
        </a:xfrm>
      </p:grpSpPr>
      <p:sp>
        <p:nvSpPr>
          <p:cNvPr id="75" name="Google Shape;75;p11"/>
          <p:cNvSpPr/>
          <p:nvPr/>
        </p:nvSpPr>
        <p:spPr>
          <a:xfrm>
            <a:off x="1371600" y="6669337"/>
            <a:ext cx="6400800" cy="18466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600" b="0">
                <a:solidFill>
                  <a:srgbClr val="717365"/>
                </a:solidFill>
                <a:latin typeface="Arial"/>
                <a:ea typeface="Arial"/>
                <a:cs typeface="Arial"/>
                <a:sym typeface="Arial"/>
              </a:rPr>
              <a:t>UNCLASSIFIED//FOR OFFICIAL USE ONLY//</a:t>
            </a:r>
            <a:r>
              <a:rPr lang="en-US" sz="600" b="0">
                <a:solidFill>
                  <a:srgbClr val="333C33"/>
                </a:solidFill>
                <a:latin typeface="Arial"/>
                <a:ea typeface="Arial"/>
                <a:cs typeface="Arial"/>
                <a:sym typeface="Arial"/>
              </a:rPr>
              <a:t>DRAFT</a:t>
            </a:r>
            <a:r>
              <a:rPr lang="en-US" sz="600" b="0">
                <a:solidFill>
                  <a:srgbClr val="717365"/>
                </a:solidFill>
                <a:latin typeface="Arial"/>
                <a:ea typeface="Arial"/>
                <a:cs typeface="Arial"/>
                <a:sym typeface="Arial"/>
              </a:rPr>
              <a:t>//PRE-DECISIONAL</a:t>
            </a:r>
            <a:endParaRPr/>
          </a:p>
        </p:txBody>
      </p:sp>
      <p:sp>
        <p:nvSpPr>
          <p:cNvPr id="76" name="Google Shape;76;p11"/>
          <p:cNvSpPr/>
          <p:nvPr/>
        </p:nvSpPr>
        <p:spPr>
          <a:xfrm>
            <a:off x="0" y="32185"/>
            <a:ext cx="9144000" cy="18466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None/>
            </a:pPr>
            <a:r>
              <a:rPr lang="en-US" sz="600" b="0">
                <a:solidFill>
                  <a:srgbClr val="717365"/>
                </a:solidFill>
                <a:latin typeface="Arial"/>
                <a:ea typeface="Arial"/>
                <a:cs typeface="Arial"/>
                <a:sym typeface="Arial"/>
              </a:rPr>
              <a:t>UNCLASSIFIED//FOR OFFICIAL USE ONLY//</a:t>
            </a:r>
            <a:r>
              <a:rPr lang="en-US" sz="600" b="0">
                <a:solidFill>
                  <a:srgbClr val="333C33"/>
                </a:solidFill>
                <a:latin typeface="Arial"/>
                <a:ea typeface="Arial"/>
                <a:cs typeface="Arial"/>
                <a:sym typeface="Arial"/>
              </a:rPr>
              <a:t>DRAFT</a:t>
            </a:r>
            <a:r>
              <a:rPr lang="en-US" sz="600" b="0">
                <a:solidFill>
                  <a:srgbClr val="717365"/>
                </a:solidFill>
                <a:latin typeface="Arial"/>
                <a:ea typeface="Arial"/>
                <a:cs typeface="Arial"/>
                <a:sym typeface="Arial"/>
              </a:rPr>
              <a:t>//PRE-DECISIONAL</a:t>
            </a:r>
            <a:endParaRPr/>
          </a:p>
        </p:txBody>
      </p:sp>
      <p:pic>
        <p:nvPicPr>
          <p:cNvPr id="77" name="Google Shape;77;p11"/>
          <p:cNvPicPr preferRelativeResize="0"/>
          <p:nvPr/>
        </p:nvPicPr>
        <p:blipFill rotWithShape="1">
          <a:blip r:embed="rId12">
            <a:alphaModFix/>
          </a:blip>
          <a:srcRect/>
          <a:stretch/>
        </p:blipFill>
        <p:spPr>
          <a:xfrm>
            <a:off x="208419" y="207170"/>
            <a:ext cx="2506900" cy="637399"/>
          </a:xfrm>
          <a:prstGeom prst="rect">
            <a:avLst/>
          </a:prstGeom>
          <a:noFill/>
          <a:ln>
            <a:noFill/>
          </a:ln>
        </p:spPr>
      </p:pic>
      <p:sp>
        <p:nvSpPr>
          <p:cNvPr id="78" name="Google Shape;78;p11"/>
          <p:cNvSpPr txBox="1"/>
          <p:nvPr/>
        </p:nvSpPr>
        <p:spPr>
          <a:xfrm>
            <a:off x="8731886" y="6592393"/>
            <a:ext cx="421200" cy="21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825" b="0">
                <a:solidFill>
                  <a:srgbClr val="717365"/>
                </a:solidFill>
                <a:latin typeface="Arial"/>
                <a:ea typeface="Arial"/>
                <a:cs typeface="Arial"/>
                <a:sym typeface="Arial"/>
              </a:rPr>
              <a:t>‹#›</a:t>
            </a:fld>
            <a:endParaRPr sz="825" b="0">
              <a:solidFill>
                <a:srgbClr val="717365"/>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457200" y="1600203"/>
            <a:ext cx="8229600" cy="4525963"/>
          </a:xfrm>
          <a:prstGeom prst="rect">
            <a:avLst/>
          </a:prstGeom>
          <a:noFill/>
          <a:ln>
            <a:noFill/>
          </a:ln>
        </p:spPr>
        <p:txBody>
          <a:bodyPr spcFirstLastPara="1" wrap="square" lIns="91400" tIns="45700" rIns="91400"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18" name="Google Shape;118;p22" descr="Template ART.tif"/>
          <p:cNvPicPr preferRelativeResize="0"/>
          <p:nvPr/>
        </p:nvPicPr>
        <p:blipFill/>
        <p:spPr>
          <a:xfrm>
            <a:off x="0" y="1"/>
            <a:ext cx="9144000" cy="1149096"/>
          </a:xfrm>
          <a:prstGeom prst="rect">
            <a:avLst/>
          </a:prstGeom>
          <a:solidFill>
            <a:srgbClr val="FFFFFF"/>
          </a:solidFill>
          <a:ln>
            <a:noFill/>
          </a:ln>
        </p:spPr>
      </p:pic>
      <p:sp>
        <p:nvSpPr>
          <p:cNvPr id="119" name="Google Shape;119;p22"/>
          <p:cNvSpPr/>
          <p:nvPr/>
        </p:nvSpPr>
        <p:spPr>
          <a:xfrm>
            <a:off x="916782" y="997746"/>
            <a:ext cx="107157" cy="92869"/>
          </a:xfrm>
          <a:custGeom>
            <a:avLst/>
            <a:gdLst/>
            <a:ahLst/>
            <a:cxnLst/>
            <a:rect l="l" t="t" r="r" b="b"/>
            <a:pathLst>
              <a:path w="107157" h="92869" extrusionOk="0">
                <a:moveTo>
                  <a:pt x="0" y="88106"/>
                </a:moveTo>
                <a:lnTo>
                  <a:pt x="28575" y="33337"/>
                </a:lnTo>
                <a:lnTo>
                  <a:pt x="38100" y="19050"/>
                </a:lnTo>
                <a:lnTo>
                  <a:pt x="66675" y="0"/>
                </a:lnTo>
                <a:lnTo>
                  <a:pt x="107157" y="45244"/>
                </a:lnTo>
                <a:lnTo>
                  <a:pt x="78582" y="92869"/>
                </a:lnTo>
                <a:lnTo>
                  <a:pt x="0" y="88106"/>
                </a:lnTo>
                <a:close/>
              </a:path>
            </a:pathLst>
          </a:cu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22"/>
          <p:cNvSpPr txBox="1"/>
          <p:nvPr/>
        </p:nvSpPr>
        <p:spPr>
          <a:xfrm>
            <a:off x="6122912" y="914848"/>
            <a:ext cx="3012363"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1">
                <a:solidFill>
                  <a:srgbClr val="7F7F7F"/>
                </a:solidFill>
                <a:latin typeface="Times New Roman"/>
                <a:ea typeface="Times New Roman"/>
                <a:cs typeface="Times New Roman"/>
                <a:sym typeface="Times New Roman"/>
              </a:rPr>
              <a:t>Department of Electrical Engineering and Computer Science</a:t>
            </a:r>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png"/><Relationship Id="rId18" Type="http://schemas.openxmlformats.org/officeDocument/2006/relationships/image" Target="../media/image38.jpg"/><Relationship Id="rId3" Type="http://schemas.openxmlformats.org/officeDocument/2006/relationships/image" Target="../media/image23.png"/><Relationship Id="rId21" Type="http://schemas.openxmlformats.org/officeDocument/2006/relationships/image" Target="../media/image41.jpg"/><Relationship Id="rId7" Type="http://schemas.openxmlformats.org/officeDocument/2006/relationships/image" Target="../media/image27.jpg"/><Relationship Id="rId12" Type="http://schemas.openxmlformats.org/officeDocument/2006/relationships/image" Target="../media/image32.jpg"/><Relationship Id="rId17" Type="http://schemas.openxmlformats.org/officeDocument/2006/relationships/image" Target="../media/image37.png"/><Relationship Id="rId2" Type="http://schemas.openxmlformats.org/officeDocument/2006/relationships/notesSlide" Target="../notesSlides/notesSlide6.xml"/><Relationship Id="rId16" Type="http://schemas.openxmlformats.org/officeDocument/2006/relationships/image" Target="../media/image36.jp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png"/><Relationship Id="rId19" Type="http://schemas.openxmlformats.org/officeDocument/2006/relationships/image" Target="../media/image39.jpg"/><Relationship Id="rId4" Type="http://schemas.openxmlformats.org/officeDocument/2006/relationships/image" Target="../media/image24.png"/><Relationship Id="rId9" Type="http://schemas.openxmlformats.org/officeDocument/2006/relationships/image" Target="../media/image29.jpg"/><Relationship Id="rId14" Type="http://schemas.openxmlformats.org/officeDocument/2006/relationships/image" Target="../media/image34.png"/><Relationship Id="rId22" Type="http://schemas.openxmlformats.org/officeDocument/2006/relationships/image" Target="../media/image42.jpg"/></Relationships>
</file>

<file path=ppt/slides/_rels/slide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jpg"/><Relationship Id="rId3" Type="http://schemas.openxmlformats.org/officeDocument/2006/relationships/image" Target="../media/image44.png"/><Relationship Id="rId21" Type="http://schemas.openxmlformats.org/officeDocument/2006/relationships/image" Target="../media/image62.jp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jpg"/><Relationship Id="rId2" Type="http://schemas.openxmlformats.org/officeDocument/2006/relationships/notesSlide" Target="../notesSlides/notesSlide7.xml"/><Relationship Id="rId16" Type="http://schemas.openxmlformats.org/officeDocument/2006/relationships/image" Target="../media/image57.png"/><Relationship Id="rId20" Type="http://schemas.openxmlformats.org/officeDocument/2006/relationships/image" Target="../media/image61.jp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jpg"/><Relationship Id="rId24" Type="http://schemas.openxmlformats.org/officeDocument/2006/relationships/image" Target="../media/image65.jp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jpg"/><Relationship Id="rId10" Type="http://schemas.openxmlformats.org/officeDocument/2006/relationships/image" Target="../media/image51.png"/><Relationship Id="rId19" Type="http://schemas.openxmlformats.org/officeDocument/2006/relationships/image" Target="../media/image60.jp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jpg"/><Relationship Id="rId22" Type="http://schemas.openxmlformats.org/officeDocument/2006/relationships/image" Target="../media/image63.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2"/>
        <p:cNvGrpSpPr/>
        <p:nvPr/>
      </p:nvGrpSpPr>
      <p:grpSpPr>
        <a:xfrm>
          <a:off x="0" y="0"/>
          <a:ext cx="0" cy="0"/>
          <a:chOff x="0" y="0"/>
          <a:chExt cx="0" cy="0"/>
        </a:xfrm>
      </p:grpSpPr>
      <p:pic>
        <p:nvPicPr>
          <p:cNvPr id="193" name="Google Shape;193;p34"/>
          <p:cNvPicPr preferRelativeResize="0"/>
          <p:nvPr/>
        </p:nvPicPr>
        <p:blipFill rotWithShape="1">
          <a:blip r:embed="rId3">
            <a:alphaModFix/>
          </a:blip>
          <a:srcRect/>
          <a:stretch/>
        </p:blipFill>
        <p:spPr>
          <a:xfrm>
            <a:off x="1752600" y="228600"/>
            <a:ext cx="5480318" cy="5486400"/>
          </a:xfrm>
          <a:prstGeom prst="rect">
            <a:avLst/>
          </a:prstGeom>
          <a:noFill/>
          <a:ln>
            <a:noFill/>
          </a:ln>
        </p:spPr>
      </p:pic>
      <p:sp>
        <p:nvSpPr>
          <p:cNvPr id="194" name="Google Shape;194;p34"/>
          <p:cNvSpPr txBox="1"/>
          <p:nvPr/>
        </p:nvSpPr>
        <p:spPr>
          <a:xfrm>
            <a:off x="1571625" y="5257800"/>
            <a:ext cx="6000750"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LTC Ray Blaine, Ph.D., P.E.</a:t>
            </a:r>
            <a:endParaRPr/>
          </a:p>
        </p:txBody>
      </p:sp>
      <p:sp>
        <p:nvSpPr>
          <p:cNvPr id="195" name="Google Shape;195;p34"/>
          <p:cNvSpPr/>
          <p:nvPr/>
        </p:nvSpPr>
        <p:spPr>
          <a:xfrm>
            <a:off x="838200" y="914400"/>
            <a:ext cx="228600" cy="236235"/>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1263216" y="233067"/>
            <a:ext cx="4857750" cy="571500"/>
          </a:xfrm>
          <a:prstGeom prst="rect">
            <a:avLst/>
          </a:prstGeom>
          <a:noFill/>
          <a:ln>
            <a:noFill/>
          </a:ln>
        </p:spPr>
        <p:txBody>
          <a:bodyPr spcFirstLastPara="1" wrap="square" lIns="91425" tIns="45700" rIns="91425" bIns="45700" anchor="ctr" anchorCtr="0">
            <a:noAutofit/>
          </a:bodyPr>
          <a:lstStyle/>
          <a:p>
            <a:pPr marL="900113" lvl="0" indent="-900113" algn="l" rtl="0">
              <a:spcBef>
                <a:spcPts val="0"/>
              </a:spcBef>
              <a:spcAft>
                <a:spcPts val="0"/>
              </a:spcAft>
              <a:buClr>
                <a:schemeClr val="dk1"/>
              </a:buClr>
              <a:buSzPts val="3200"/>
              <a:buFont typeface="Calibri"/>
              <a:buNone/>
            </a:pPr>
            <a:r>
              <a:rPr lang="en-US" sz="3200" b="1">
                <a:solidFill>
                  <a:schemeClr val="dk1"/>
                </a:solidFill>
              </a:rPr>
              <a:t>Overview and Mission</a:t>
            </a:r>
            <a:endParaRPr/>
          </a:p>
        </p:txBody>
      </p:sp>
      <p:sp>
        <p:nvSpPr>
          <p:cNvPr id="202" name="Google Shape;202;p35"/>
          <p:cNvSpPr txBox="1"/>
          <p:nvPr/>
        </p:nvSpPr>
        <p:spPr>
          <a:xfrm>
            <a:off x="533400" y="1237833"/>
            <a:ext cx="8001000" cy="280076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Mission: </a:t>
            </a:r>
            <a:r>
              <a:rPr lang="en-US" sz="1600">
                <a:solidFill>
                  <a:schemeClr val="dk1"/>
                </a:solidFill>
                <a:latin typeface="Calibri"/>
                <a:ea typeface="Calibri"/>
                <a:cs typeface="Calibri"/>
                <a:sym typeface="Calibri"/>
              </a:rPr>
              <a:t>To educate and inspire cadets in cyberspace operations, find and sustain margin of excellence opportunities for cadets and faculty, and build and maintain ties with Army and national cyberspace operations community to develop the skills of young men and women necessary to fight and win in the cyber domain</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u="sng">
                <a:solidFill>
                  <a:schemeClr val="dk1"/>
                </a:solidFill>
                <a:latin typeface="Calibri"/>
                <a:ea typeface="Calibri"/>
                <a:cs typeface="Calibri"/>
                <a:sym typeface="Calibri"/>
              </a:rPr>
              <a:t>Research Priorities </a:t>
            </a:r>
            <a:endParaRPr/>
          </a:p>
          <a:p>
            <a:pPr marL="2916238" marR="0" lvl="0" indent="-228600" algn="l" rtl="0">
              <a:spcBef>
                <a:spcPts val="0"/>
              </a:spcBef>
              <a:spcAft>
                <a:spcPts val="0"/>
              </a:spcAft>
              <a:buClr>
                <a:schemeClr val="dk1"/>
              </a:buClr>
              <a:buSzPts val="1600"/>
              <a:buFont typeface="Calibri"/>
              <a:buAutoNum type="arabicParenR"/>
            </a:pPr>
            <a:r>
              <a:rPr lang="en-US" sz="1600">
                <a:solidFill>
                  <a:schemeClr val="dk1"/>
                </a:solidFill>
                <a:latin typeface="Calibri"/>
                <a:ea typeface="Calibri"/>
                <a:cs typeface="Calibri"/>
                <a:sym typeface="Calibri"/>
              </a:rPr>
              <a:t>Enhance Cadet Education</a:t>
            </a:r>
            <a:endParaRPr/>
          </a:p>
          <a:p>
            <a:pPr marL="2916238" marR="0" lvl="0" indent="-228600" algn="l" rtl="0">
              <a:spcBef>
                <a:spcPts val="0"/>
              </a:spcBef>
              <a:spcAft>
                <a:spcPts val="0"/>
              </a:spcAft>
              <a:buClr>
                <a:schemeClr val="dk1"/>
              </a:buClr>
              <a:buSzPts val="1600"/>
              <a:buFont typeface="Calibri"/>
              <a:buAutoNum type="arabicParenR"/>
            </a:pPr>
            <a:r>
              <a:rPr lang="en-US" sz="1600">
                <a:solidFill>
                  <a:schemeClr val="dk1"/>
                </a:solidFill>
                <a:latin typeface="Calibri"/>
                <a:ea typeface="Calibri"/>
                <a:cs typeface="Calibri"/>
                <a:sym typeface="Calibri"/>
              </a:rPr>
              <a:t>Develop Faculty Professionally</a:t>
            </a:r>
            <a:endParaRPr/>
          </a:p>
          <a:p>
            <a:pPr marL="2916238" marR="0" lvl="0" indent="-228600" algn="l" rtl="0">
              <a:spcBef>
                <a:spcPts val="0"/>
              </a:spcBef>
              <a:spcAft>
                <a:spcPts val="0"/>
              </a:spcAft>
              <a:buClr>
                <a:schemeClr val="dk1"/>
              </a:buClr>
              <a:buSzPts val="1600"/>
              <a:buFont typeface="Calibri"/>
              <a:buAutoNum type="arabicParenR"/>
            </a:pPr>
            <a:r>
              <a:rPr lang="en-US" sz="1600">
                <a:solidFill>
                  <a:schemeClr val="dk1"/>
                </a:solidFill>
                <a:latin typeface="Calibri"/>
                <a:ea typeface="Calibri"/>
                <a:cs typeface="Calibri"/>
                <a:sym typeface="Calibri"/>
              </a:rPr>
              <a:t>Address Important issues facing the Army and Nation</a:t>
            </a:r>
            <a:endParaRPr/>
          </a:p>
          <a:p>
            <a:pPr marL="2916238" marR="0" lvl="0" indent="-228600" algn="l" rtl="0">
              <a:spcBef>
                <a:spcPts val="0"/>
              </a:spcBef>
              <a:spcAft>
                <a:spcPts val="0"/>
              </a:spcAft>
              <a:buClr>
                <a:schemeClr val="dk1"/>
              </a:buClr>
              <a:buSzPts val="1600"/>
              <a:buFont typeface="Calibri"/>
              <a:buAutoNum type="arabicParenR"/>
            </a:pPr>
            <a:r>
              <a:rPr lang="en-US" sz="1600">
                <a:solidFill>
                  <a:schemeClr val="dk1"/>
                </a:solidFill>
                <a:latin typeface="Calibri"/>
                <a:ea typeface="Calibri"/>
                <a:cs typeface="Calibri"/>
                <a:sym typeface="Calibri"/>
              </a:rPr>
              <a:t>Enhance the Reputation of USMA</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graphicFrame>
        <p:nvGraphicFramePr>
          <p:cNvPr id="203" name="Google Shape;203;p35"/>
          <p:cNvGraphicFramePr/>
          <p:nvPr/>
        </p:nvGraphicFramePr>
        <p:xfrm>
          <a:off x="1371600" y="3958590"/>
          <a:ext cx="3000000" cy="3000000"/>
        </p:xfrm>
        <a:graphic>
          <a:graphicData uri="http://schemas.openxmlformats.org/drawingml/2006/table">
            <a:tbl>
              <a:tblPr firstRow="1" bandRow="1">
                <a:noFill/>
                <a:tableStyleId>{53C7AB35-1B70-46B2-9507-851053163942}</a:tableStyleId>
              </a:tblPr>
              <a:tblGrid>
                <a:gridCol w="657475">
                  <a:extLst>
                    <a:ext uri="{9D8B030D-6E8A-4147-A177-3AD203B41FA5}">
                      <a16:colId xmlns:a16="http://schemas.microsoft.com/office/drawing/2014/main" val="20000"/>
                    </a:ext>
                  </a:extLst>
                </a:gridCol>
                <a:gridCol w="717250">
                  <a:extLst>
                    <a:ext uri="{9D8B030D-6E8A-4147-A177-3AD203B41FA5}">
                      <a16:colId xmlns:a16="http://schemas.microsoft.com/office/drawing/2014/main" val="20001"/>
                    </a:ext>
                  </a:extLst>
                </a:gridCol>
                <a:gridCol w="537925">
                  <a:extLst>
                    <a:ext uri="{9D8B030D-6E8A-4147-A177-3AD203B41FA5}">
                      <a16:colId xmlns:a16="http://schemas.microsoft.com/office/drawing/2014/main" val="20002"/>
                    </a:ext>
                  </a:extLst>
                </a:gridCol>
                <a:gridCol w="716250">
                  <a:extLst>
                    <a:ext uri="{9D8B030D-6E8A-4147-A177-3AD203B41FA5}">
                      <a16:colId xmlns:a16="http://schemas.microsoft.com/office/drawing/2014/main" val="20003"/>
                    </a:ext>
                  </a:extLst>
                </a:gridCol>
                <a:gridCol w="489950">
                  <a:extLst>
                    <a:ext uri="{9D8B030D-6E8A-4147-A177-3AD203B41FA5}">
                      <a16:colId xmlns:a16="http://schemas.microsoft.com/office/drawing/2014/main" val="20004"/>
                    </a:ext>
                  </a:extLst>
                </a:gridCol>
                <a:gridCol w="603100">
                  <a:extLst>
                    <a:ext uri="{9D8B030D-6E8A-4147-A177-3AD203B41FA5}">
                      <a16:colId xmlns:a16="http://schemas.microsoft.com/office/drawing/2014/main" val="20005"/>
                    </a:ext>
                  </a:extLst>
                </a:gridCol>
                <a:gridCol w="603100">
                  <a:extLst>
                    <a:ext uri="{9D8B030D-6E8A-4147-A177-3AD203B41FA5}">
                      <a16:colId xmlns:a16="http://schemas.microsoft.com/office/drawing/2014/main" val="20006"/>
                    </a:ext>
                  </a:extLst>
                </a:gridCol>
                <a:gridCol w="603100">
                  <a:extLst>
                    <a:ext uri="{9D8B030D-6E8A-4147-A177-3AD203B41FA5}">
                      <a16:colId xmlns:a16="http://schemas.microsoft.com/office/drawing/2014/main" val="20007"/>
                    </a:ext>
                  </a:extLst>
                </a:gridCol>
                <a:gridCol w="603100">
                  <a:extLst>
                    <a:ext uri="{9D8B030D-6E8A-4147-A177-3AD203B41FA5}">
                      <a16:colId xmlns:a16="http://schemas.microsoft.com/office/drawing/2014/main" val="20008"/>
                    </a:ext>
                  </a:extLst>
                </a:gridCol>
                <a:gridCol w="663300">
                  <a:extLst>
                    <a:ext uri="{9D8B030D-6E8A-4147-A177-3AD203B41FA5}">
                      <a16:colId xmlns:a16="http://schemas.microsoft.com/office/drawing/2014/main" val="20009"/>
                    </a:ext>
                  </a:extLst>
                </a:gridCol>
              </a:tblGrid>
              <a:tr h="297175">
                <a:tc gridSpan="10">
                  <a:txBody>
                    <a:bodyPr/>
                    <a:lstStyle/>
                    <a:p>
                      <a:pPr marL="0" marR="0" lvl="0" indent="0" algn="ctr" rtl="0">
                        <a:lnSpc>
                          <a:spcPct val="100000"/>
                        </a:lnSpc>
                        <a:spcBef>
                          <a:spcPts val="0"/>
                        </a:spcBef>
                        <a:spcAft>
                          <a:spcPts val="0"/>
                        </a:spcAft>
                        <a:buClr>
                          <a:schemeClr val="dk1"/>
                        </a:buClr>
                        <a:buSzPts val="1500"/>
                        <a:buFont typeface="Times New Roman"/>
                        <a:buNone/>
                      </a:pPr>
                      <a:r>
                        <a:rPr lang="en-US" sz="1500" u="none" strike="noStrike" cap="none">
                          <a:solidFill>
                            <a:schemeClr val="dk1"/>
                          </a:solidFill>
                          <a:latin typeface="Times New Roman"/>
                          <a:ea typeface="Times New Roman"/>
                          <a:cs typeface="Times New Roman"/>
                          <a:sym typeface="Times New Roman"/>
                        </a:rPr>
                        <a:t>Directors</a:t>
                      </a:r>
                      <a:endParaRPr sz="1500" b="0" i="0" u="none" strike="noStrike" cap="none" baseline="30000">
                        <a:solidFill>
                          <a:schemeClr val="dk1"/>
                        </a:solidFill>
                      </a:endParaRPr>
                    </a:p>
                  </a:txBody>
                  <a:tcPr marL="68575" marR="68575" marT="34300" marB="343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2900">
                <a:tc>
                  <a:txBody>
                    <a:bodyPr/>
                    <a:lstStyle/>
                    <a:p>
                      <a:pPr marL="0" marR="0" lvl="0" indent="0" algn="ctr" rtl="0">
                        <a:spcBef>
                          <a:spcPts val="0"/>
                        </a:spcBef>
                        <a:spcAft>
                          <a:spcPts val="0"/>
                        </a:spcAft>
                        <a:buNone/>
                      </a:pPr>
                      <a:r>
                        <a:rPr lang="en-US" sz="900" u="none" strike="noStrike" cap="none"/>
                        <a:t>LTC Billodeau</a:t>
                      </a:r>
                      <a:endParaRPr sz="900" u="none" strike="noStrike" cap="none"/>
                    </a:p>
                  </a:txBody>
                  <a:tcPr marL="68575" marR="68575" marT="34300" marB="34300">
                    <a:solidFill>
                      <a:srgbClr val="FF0000"/>
                    </a:solidFill>
                  </a:tcPr>
                </a:tc>
                <a:tc>
                  <a:txBody>
                    <a:bodyPr/>
                    <a:lstStyle/>
                    <a:p>
                      <a:pPr marL="0" marR="0" lvl="0" indent="0" algn="ctr" rtl="0">
                        <a:spcBef>
                          <a:spcPts val="0"/>
                        </a:spcBef>
                        <a:spcAft>
                          <a:spcPts val="0"/>
                        </a:spcAft>
                        <a:buNone/>
                      </a:pPr>
                      <a:r>
                        <a:rPr lang="en-US" sz="900" u="none" strike="noStrike" cap="none">
                          <a:solidFill>
                            <a:schemeClr val="dk1"/>
                          </a:solidFill>
                        </a:rPr>
                        <a:t>LTC Richbourg</a:t>
                      </a:r>
                      <a:endParaRPr sz="900" u="none" strike="noStrike" cap="none">
                        <a:solidFill>
                          <a:schemeClr val="dk1"/>
                        </a:solidFill>
                      </a:endParaRPr>
                    </a:p>
                  </a:txBody>
                  <a:tcPr marL="68575" marR="68575" marT="34300" marB="34300">
                    <a:solidFill>
                      <a:srgbClr val="FF0000"/>
                    </a:solidFill>
                  </a:tcPr>
                </a:tc>
                <a:tc>
                  <a:txBody>
                    <a:bodyPr/>
                    <a:lstStyle/>
                    <a:p>
                      <a:pPr marL="0" marR="0" lvl="0" indent="0" algn="ctr" rtl="0">
                        <a:spcBef>
                          <a:spcPts val="0"/>
                        </a:spcBef>
                        <a:spcAft>
                          <a:spcPts val="0"/>
                        </a:spcAft>
                        <a:buNone/>
                      </a:pPr>
                      <a:r>
                        <a:rPr lang="en-US" sz="900" u="none" strike="noStrike" cap="none"/>
                        <a:t>MAJ Harville</a:t>
                      </a:r>
                      <a:endParaRPr sz="900" u="none" strike="noStrike" cap="none"/>
                    </a:p>
                  </a:txBody>
                  <a:tcPr marL="68575" marR="68575" marT="34300" marB="34300">
                    <a:solidFill>
                      <a:srgbClr val="FFC000"/>
                    </a:solidFill>
                  </a:tcPr>
                </a:tc>
                <a:tc>
                  <a:txBody>
                    <a:bodyPr/>
                    <a:lstStyle/>
                    <a:p>
                      <a:pPr marL="0" marR="0" lvl="0" indent="0" algn="ctr" rtl="0">
                        <a:spcBef>
                          <a:spcPts val="0"/>
                        </a:spcBef>
                        <a:spcAft>
                          <a:spcPts val="0"/>
                        </a:spcAft>
                        <a:buNone/>
                      </a:pPr>
                      <a:r>
                        <a:rPr lang="en-US" sz="900" u="none" strike="noStrike" cap="none">
                          <a:solidFill>
                            <a:schemeClr val="dk1"/>
                          </a:solidFill>
                        </a:rPr>
                        <a:t>LTC Richbourg</a:t>
                      </a:r>
                      <a:endParaRPr sz="900" u="none" strike="noStrike" cap="none">
                        <a:solidFill>
                          <a:schemeClr val="dk1"/>
                        </a:solidFill>
                      </a:endParaRPr>
                    </a:p>
                  </a:txBody>
                  <a:tcPr marL="68575" marR="68575" marT="34300" marB="34300">
                    <a:solidFill>
                      <a:srgbClr val="FF0000"/>
                    </a:solidFill>
                  </a:tcPr>
                </a:tc>
                <a:tc>
                  <a:txBody>
                    <a:bodyPr/>
                    <a:lstStyle/>
                    <a:p>
                      <a:pPr marL="0" marR="0" lvl="0" indent="0" algn="ctr" rtl="0">
                        <a:spcBef>
                          <a:spcPts val="0"/>
                        </a:spcBef>
                        <a:spcAft>
                          <a:spcPts val="0"/>
                        </a:spcAft>
                        <a:buNone/>
                      </a:pPr>
                      <a:r>
                        <a:rPr lang="en-US" sz="900" u="none" strike="noStrike" cap="none"/>
                        <a:t>LTC Marin</a:t>
                      </a:r>
                      <a:endParaRPr/>
                    </a:p>
                  </a:txBody>
                  <a:tcPr marL="68575" marR="68575" marT="34300" marB="34300">
                    <a:solidFill>
                      <a:srgbClr val="FFC000"/>
                    </a:solidFill>
                  </a:tcPr>
                </a:tc>
                <a:tc>
                  <a:txBody>
                    <a:bodyPr/>
                    <a:lstStyle/>
                    <a:p>
                      <a:pPr marL="0" marR="0" lvl="0" indent="0" algn="ctr" rtl="0">
                        <a:spcBef>
                          <a:spcPts val="0"/>
                        </a:spcBef>
                        <a:spcAft>
                          <a:spcPts val="0"/>
                        </a:spcAft>
                        <a:buNone/>
                      </a:pPr>
                      <a:r>
                        <a:rPr lang="en-US" sz="900" u="none" strike="noStrike" cap="none"/>
                        <a:t>LTC Ragsdale</a:t>
                      </a:r>
                      <a:endParaRPr/>
                    </a:p>
                  </a:txBody>
                  <a:tcPr marL="68575" marR="68575" marT="34300" marB="34300">
                    <a:solidFill>
                      <a:srgbClr val="8FE6F7"/>
                    </a:solidFill>
                  </a:tcPr>
                </a:tc>
                <a:tc>
                  <a:txBody>
                    <a:bodyPr/>
                    <a:lstStyle/>
                    <a:p>
                      <a:pPr marL="0" marR="0" lvl="0" indent="0" algn="ctr" rtl="0">
                        <a:spcBef>
                          <a:spcPts val="0"/>
                        </a:spcBef>
                        <a:spcAft>
                          <a:spcPts val="0"/>
                        </a:spcAft>
                        <a:buNone/>
                      </a:pPr>
                      <a:r>
                        <a:rPr lang="en-US" sz="900" u="none" strike="noStrike" cap="none">
                          <a:solidFill>
                            <a:schemeClr val="lt1"/>
                          </a:solidFill>
                        </a:rPr>
                        <a:t>LTC Dodge</a:t>
                      </a:r>
                      <a:endParaRPr/>
                    </a:p>
                  </a:txBody>
                  <a:tcPr marL="68575" marR="68575" marT="34300" marB="34300">
                    <a:solidFill>
                      <a:srgbClr val="3E00EE"/>
                    </a:solidFill>
                  </a:tcPr>
                </a:tc>
                <a:tc>
                  <a:txBody>
                    <a:bodyPr/>
                    <a:lstStyle/>
                    <a:p>
                      <a:pPr marL="0" marR="0" lvl="0" indent="0" algn="ctr" rtl="0">
                        <a:spcBef>
                          <a:spcPts val="0"/>
                        </a:spcBef>
                        <a:spcAft>
                          <a:spcPts val="0"/>
                        </a:spcAft>
                        <a:buNone/>
                      </a:pPr>
                      <a:r>
                        <a:rPr lang="en-US" sz="900" u="none" strike="noStrike" cap="none">
                          <a:solidFill>
                            <a:schemeClr val="lt1"/>
                          </a:solidFill>
                        </a:rPr>
                        <a:t>LTC </a:t>
                      </a:r>
                      <a:endParaRPr/>
                    </a:p>
                    <a:p>
                      <a:pPr marL="0" marR="0" lvl="0" indent="0" algn="ctr" rtl="0">
                        <a:spcBef>
                          <a:spcPts val="0"/>
                        </a:spcBef>
                        <a:spcAft>
                          <a:spcPts val="0"/>
                        </a:spcAft>
                        <a:buNone/>
                      </a:pPr>
                      <a:r>
                        <a:rPr lang="en-US" sz="900" u="none" strike="noStrike" cap="none">
                          <a:solidFill>
                            <a:schemeClr val="lt1"/>
                          </a:solidFill>
                        </a:rPr>
                        <a:t>Conti</a:t>
                      </a:r>
                      <a:endParaRPr/>
                    </a:p>
                  </a:txBody>
                  <a:tcPr marL="68575" marR="68575" marT="34300" marB="34300">
                    <a:solidFill>
                      <a:srgbClr val="0070C0"/>
                    </a:solidFill>
                  </a:tcPr>
                </a:tc>
                <a:tc>
                  <a:txBody>
                    <a:bodyPr/>
                    <a:lstStyle/>
                    <a:p>
                      <a:pPr marL="0" marR="0" lvl="0" indent="0" algn="ctr" rtl="0">
                        <a:spcBef>
                          <a:spcPts val="0"/>
                        </a:spcBef>
                        <a:spcAft>
                          <a:spcPts val="0"/>
                        </a:spcAft>
                        <a:buNone/>
                      </a:pPr>
                      <a:r>
                        <a:rPr lang="en-US" sz="900" u="none" strike="noStrike" cap="none"/>
                        <a:t>LTC Lanham</a:t>
                      </a:r>
                      <a:endParaRPr/>
                    </a:p>
                  </a:txBody>
                  <a:tcPr marL="68575" marR="68575" marT="34300" marB="34300">
                    <a:gradFill>
                      <a:gsLst>
                        <a:gs pos="0">
                          <a:srgbClr val="8FE6F7"/>
                        </a:gs>
                        <a:gs pos="56600">
                          <a:srgbClr val="8FE6F7"/>
                        </a:gs>
                        <a:gs pos="100000">
                          <a:srgbClr val="BFBFBF"/>
                        </a:gs>
                      </a:gsLst>
                      <a:lin ang="0" scaled="0"/>
                    </a:gradFill>
                  </a:tcPr>
                </a:tc>
                <a:tc>
                  <a:txBody>
                    <a:bodyPr/>
                    <a:lstStyle/>
                    <a:p>
                      <a:pPr marL="0" marR="0" lvl="0" indent="0" algn="ctr" rtl="0">
                        <a:spcBef>
                          <a:spcPts val="0"/>
                        </a:spcBef>
                        <a:spcAft>
                          <a:spcPts val="0"/>
                        </a:spcAft>
                        <a:buNone/>
                      </a:pPr>
                      <a:r>
                        <a:rPr lang="en-US" sz="900" u="none" strike="noStrike" cap="none"/>
                        <a:t>LTC </a:t>
                      </a:r>
                      <a:endParaRPr/>
                    </a:p>
                    <a:p>
                      <a:pPr marL="0" marR="0" lvl="0" indent="0" algn="ctr" rtl="0">
                        <a:spcBef>
                          <a:spcPts val="0"/>
                        </a:spcBef>
                        <a:spcAft>
                          <a:spcPts val="0"/>
                        </a:spcAft>
                        <a:buNone/>
                      </a:pPr>
                      <a:r>
                        <a:rPr lang="en-US" sz="900" u="none" strike="noStrike" cap="none"/>
                        <a:t>Blaine</a:t>
                      </a:r>
                      <a:endParaRPr/>
                    </a:p>
                  </a:txBody>
                  <a:tcPr marL="68575" marR="68575" marT="34300" marB="34300">
                    <a:gradFill>
                      <a:gsLst>
                        <a:gs pos="0">
                          <a:srgbClr val="FFC000"/>
                        </a:gs>
                        <a:gs pos="42000">
                          <a:srgbClr val="FFC000"/>
                        </a:gs>
                        <a:gs pos="84000">
                          <a:srgbClr val="BFBFBF"/>
                        </a:gs>
                        <a:gs pos="100000">
                          <a:srgbClr val="BFBFBF"/>
                        </a:gs>
                      </a:gsLst>
                      <a:lin ang="0" scaled="0"/>
                    </a:gradFill>
                  </a:tcPr>
                </a:tc>
                <a:extLst>
                  <a:ext uri="{0D108BD9-81ED-4DB2-BD59-A6C34878D82A}">
                    <a16:rowId xmlns:a16="http://schemas.microsoft.com/office/drawing/2014/main" val="10001"/>
                  </a:ext>
                </a:extLst>
              </a:tr>
              <a:tr h="278125">
                <a:tc>
                  <a:txBody>
                    <a:bodyPr/>
                    <a:lstStyle/>
                    <a:p>
                      <a:pPr marL="0" marR="0" lvl="0" indent="0" algn="ctr" rtl="0">
                        <a:spcBef>
                          <a:spcPts val="0"/>
                        </a:spcBef>
                        <a:spcAft>
                          <a:spcPts val="0"/>
                        </a:spcAft>
                        <a:buNone/>
                      </a:pPr>
                      <a:r>
                        <a:rPr lang="en-US" sz="900" u="none" strike="noStrike" cap="none"/>
                        <a:t>85-88</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88-91</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91-92</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93-96</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97-01</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01-03</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03-07</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07-14</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14-18</a:t>
                      </a:r>
                      <a:endParaRPr/>
                    </a:p>
                  </a:txBody>
                  <a:tcPr marL="68575" marR="68575" marT="34300" marB="34300"/>
                </a:tc>
                <a:tc>
                  <a:txBody>
                    <a:bodyPr/>
                    <a:lstStyle/>
                    <a:p>
                      <a:pPr marL="0" marR="0" lvl="0" indent="0" algn="ctr" rtl="0">
                        <a:spcBef>
                          <a:spcPts val="0"/>
                        </a:spcBef>
                        <a:spcAft>
                          <a:spcPts val="0"/>
                        </a:spcAft>
                        <a:buNone/>
                      </a:pPr>
                      <a:r>
                        <a:rPr lang="en-US" sz="900" u="none" strike="noStrike" cap="none"/>
                        <a:t>18-TBD</a:t>
                      </a:r>
                      <a:endParaRPr/>
                    </a:p>
                  </a:txBody>
                  <a:tcPr marL="68575" marR="68575" marT="34300" marB="34300"/>
                </a:tc>
                <a:extLst>
                  <a:ext uri="{0D108BD9-81ED-4DB2-BD59-A6C34878D82A}">
                    <a16:rowId xmlns:a16="http://schemas.microsoft.com/office/drawing/2014/main" val="10002"/>
                  </a:ext>
                </a:extLst>
              </a:tr>
            </a:tbl>
          </a:graphicData>
        </a:graphic>
      </p:graphicFrame>
      <p:grpSp>
        <p:nvGrpSpPr>
          <p:cNvPr id="204" name="Google Shape;204;p35"/>
          <p:cNvGrpSpPr/>
          <p:nvPr/>
        </p:nvGrpSpPr>
        <p:grpSpPr>
          <a:xfrm>
            <a:off x="762006" y="5006235"/>
            <a:ext cx="7467594" cy="1546965"/>
            <a:chOff x="762006" y="3337276"/>
            <a:chExt cx="7467594" cy="1546965"/>
          </a:xfrm>
        </p:grpSpPr>
        <p:cxnSp>
          <p:nvCxnSpPr>
            <p:cNvPr id="205" name="Google Shape;205;p35"/>
            <p:cNvCxnSpPr/>
            <p:nvPr/>
          </p:nvCxnSpPr>
          <p:spPr>
            <a:xfrm>
              <a:off x="914400" y="4057650"/>
              <a:ext cx="7315200" cy="0"/>
            </a:xfrm>
            <a:prstGeom prst="straightConnector1">
              <a:avLst/>
            </a:prstGeom>
            <a:noFill/>
            <a:ln w="57150" cap="flat" cmpd="sng">
              <a:solidFill>
                <a:schemeClr val="dk1"/>
              </a:solidFill>
              <a:prstDash val="solid"/>
              <a:round/>
              <a:headEnd type="none" w="sm" len="sm"/>
              <a:tailEnd type="none" w="sm" len="sm"/>
            </a:ln>
          </p:spPr>
        </p:cxnSp>
        <p:grpSp>
          <p:nvGrpSpPr>
            <p:cNvPr id="206" name="Google Shape;206;p35"/>
            <p:cNvGrpSpPr/>
            <p:nvPr/>
          </p:nvGrpSpPr>
          <p:grpSpPr>
            <a:xfrm>
              <a:off x="1730570" y="3977949"/>
              <a:ext cx="217427" cy="152396"/>
              <a:chOff x="1232059" y="3478293"/>
              <a:chExt cx="217427" cy="152396"/>
            </a:xfrm>
          </p:grpSpPr>
          <p:sp>
            <p:nvSpPr>
              <p:cNvPr id="207" name="Google Shape;207;p35"/>
              <p:cNvSpPr/>
              <p:nvPr/>
            </p:nvSpPr>
            <p:spPr>
              <a:xfrm>
                <a:off x="1232059" y="3478293"/>
                <a:ext cx="217427" cy="15239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35"/>
              <p:cNvSpPr/>
              <p:nvPr/>
            </p:nvSpPr>
            <p:spPr>
              <a:xfrm>
                <a:off x="1305613" y="3529215"/>
                <a:ext cx="70321" cy="52185"/>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9" name="Google Shape;209;p35"/>
            <p:cNvGrpSpPr/>
            <p:nvPr/>
          </p:nvGrpSpPr>
          <p:grpSpPr>
            <a:xfrm>
              <a:off x="3551045" y="3982994"/>
              <a:ext cx="217427" cy="152396"/>
              <a:chOff x="1232059" y="3478293"/>
              <a:chExt cx="217427" cy="152396"/>
            </a:xfrm>
          </p:grpSpPr>
          <p:sp>
            <p:nvSpPr>
              <p:cNvPr id="210" name="Google Shape;210;p35"/>
              <p:cNvSpPr/>
              <p:nvPr/>
            </p:nvSpPr>
            <p:spPr>
              <a:xfrm>
                <a:off x="1232059" y="3478293"/>
                <a:ext cx="217427" cy="15239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35"/>
              <p:cNvSpPr/>
              <p:nvPr/>
            </p:nvSpPr>
            <p:spPr>
              <a:xfrm>
                <a:off x="1305613" y="3529215"/>
                <a:ext cx="70321" cy="52185"/>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2" name="Google Shape;212;p35"/>
            <p:cNvGrpSpPr/>
            <p:nvPr/>
          </p:nvGrpSpPr>
          <p:grpSpPr>
            <a:xfrm>
              <a:off x="5375511" y="3982994"/>
              <a:ext cx="217427" cy="152396"/>
              <a:chOff x="1232059" y="3478293"/>
              <a:chExt cx="217427" cy="152396"/>
            </a:xfrm>
          </p:grpSpPr>
          <p:sp>
            <p:nvSpPr>
              <p:cNvPr id="213" name="Google Shape;213;p35"/>
              <p:cNvSpPr/>
              <p:nvPr/>
            </p:nvSpPr>
            <p:spPr>
              <a:xfrm>
                <a:off x="1232059" y="3478293"/>
                <a:ext cx="217427" cy="15239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35"/>
              <p:cNvSpPr/>
              <p:nvPr/>
            </p:nvSpPr>
            <p:spPr>
              <a:xfrm>
                <a:off x="1305613" y="3529215"/>
                <a:ext cx="70321" cy="52185"/>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5" name="Google Shape;215;p35"/>
            <p:cNvGrpSpPr/>
            <p:nvPr/>
          </p:nvGrpSpPr>
          <p:grpSpPr>
            <a:xfrm>
              <a:off x="7188080" y="3982994"/>
              <a:ext cx="217427" cy="152396"/>
              <a:chOff x="1232059" y="3478293"/>
              <a:chExt cx="217427" cy="152396"/>
            </a:xfrm>
          </p:grpSpPr>
          <p:sp>
            <p:nvSpPr>
              <p:cNvPr id="216" name="Google Shape;216;p35"/>
              <p:cNvSpPr/>
              <p:nvPr/>
            </p:nvSpPr>
            <p:spPr>
              <a:xfrm>
                <a:off x="1232059" y="3478293"/>
                <a:ext cx="217427" cy="152396"/>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35"/>
              <p:cNvSpPr/>
              <p:nvPr/>
            </p:nvSpPr>
            <p:spPr>
              <a:xfrm>
                <a:off x="1305613" y="3529215"/>
                <a:ext cx="70321" cy="52185"/>
              </a:xfrm>
              <a:prstGeom prst="ellipse">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cxnSp>
          <p:nvCxnSpPr>
            <p:cNvPr id="218" name="Google Shape;218;p35"/>
            <p:cNvCxnSpPr>
              <a:stCxn id="207" idx="0"/>
            </p:cNvCxnSpPr>
            <p:nvPr/>
          </p:nvCxnSpPr>
          <p:spPr>
            <a:xfrm rot="10800000">
              <a:off x="1839283" y="3657549"/>
              <a:ext cx="0" cy="320400"/>
            </a:xfrm>
            <a:prstGeom prst="straightConnector1">
              <a:avLst/>
            </a:prstGeom>
            <a:noFill/>
            <a:ln w="38100" cap="flat" cmpd="sng">
              <a:solidFill>
                <a:schemeClr val="dk1"/>
              </a:solidFill>
              <a:prstDash val="solid"/>
              <a:round/>
              <a:headEnd type="none" w="sm" len="sm"/>
              <a:tailEnd type="none" w="sm" len="sm"/>
            </a:ln>
          </p:spPr>
        </p:cxnSp>
        <p:sp>
          <p:nvSpPr>
            <p:cNvPr id="219" name="Google Shape;219;p35"/>
            <p:cNvSpPr/>
            <p:nvPr/>
          </p:nvSpPr>
          <p:spPr>
            <a:xfrm>
              <a:off x="1600199" y="3340253"/>
              <a:ext cx="457201" cy="304783"/>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35"/>
            <p:cNvSpPr txBox="1"/>
            <p:nvPr/>
          </p:nvSpPr>
          <p:spPr>
            <a:xfrm>
              <a:off x="1550927" y="3337276"/>
              <a:ext cx="65887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1985</a:t>
              </a:r>
              <a:endParaRPr/>
            </a:p>
          </p:txBody>
        </p:sp>
        <p:sp>
          <p:nvSpPr>
            <p:cNvPr id="221" name="Google Shape;221;p35"/>
            <p:cNvSpPr/>
            <p:nvPr/>
          </p:nvSpPr>
          <p:spPr>
            <a:xfrm>
              <a:off x="762006" y="4114800"/>
              <a:ext cx="2140812"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Office of Artificial Intelligence Analysis and Evaluation (OAIAE) established, USMA ICW HQDA G2</a:t>
              </a:r>
              <a:endParaRPr/>
            </a:p>
          </p:txBody>
        </p:sp>
        <p:sp>
          <p:nvSpPr>
            <p:cNvPr id="222" name="Google Shape;222;p35"/>
            <p:cNvSpPr/>
            <p:nvPr/>
          </p:nvSpPr>
          <p:spPr>
            <a:xfrm>
              <a:off x="4445246" y="4114800"/>
              <a:ext cx="2231811" cy="769441"/>
            </a:xfrm>
            <a:prstGeom prst="rect">
              <a:avLst/>
            </a:prstGeom>
            <a:noFill/>
            <a:ln>
              <a:noFill/>
            </a:ln>
          </p:spPr>
          <p:txBody>
            <a:bodyPr spcFirstLastPara="1" wrap="square" lIns="91425" tIns="45700" rIns="91425" bIns="45700" anchor="t" anchorCtr="0">
              <a:noAutofit/>
            </a:bodyPr>
            <a:lstStyle/>
            <a:p>
              <a:pPr marL="173038" marR="0" lvl="0" indent="-173038" algn="l" rtl="0">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 Change of Mission &amp; Renamed Cyber Research Center (CRC)</a:t>
              </a:r>
              <a:endParaRPr/>
            </a:p>
            <a:p>
              <a:pPr marL="173038" marR="0" lvl="0" indent="-173038" algn="l" rtl="0">
                <a:spcBef>
                  <a:spcPts val="0"/>
                </a:spcBef>
                <a:spcAft>
                  <a:spcPts val="0"/>
                </a:spcAft>
                <a:buClr>
                  <a:schemeClr val="dk1"/>
                </a:buClr>
                <a:buSzPts val="1100"/>
                <a:buFont typeface="Calibri"/>
                <a:buAutoNum type="arabicPeriod"/>
              </a:pPr>
              <a:r>
                <a:rPr lang="en-US" sz="1100">
                  <a:solidFill>
                    <a:schemeClr val="dk1"/>
                  </a:solidFill>
                  <a:latin typeface="Calibri"/>
                  <a:ea typeface="Calibri"/>
                  <a:cs typeface="Calibri"/>
                  <a:sym typeface="Calibri"/>
                </a:rPr>
                <a:t> EECS &amp; CRC “Create Army Cyber Institute” (ACI)</a:t>
              </a:r>
              <a:endParaRPr/>
            </a:p>
          </p:txBody>
        </p:sp>
        <p:sp>
          <p:nvSpPr>
            <p:cNvPr id="223" name="Google Shape;223;p35"/>
            <p:cNvSpPr/>
            <p:nvPr/>
          </p:nvSpPr>
          <p:spPr>
            <a:xfrm>
              <a:off x="2659783" y="3362236"/>
              <a:ext cx="2064617" cy="6001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a:solidFill>
                    <a:schemeClr val="dk1"/>
                  </a:solidFill>
                  <a:latin typeface="Calibri"/>
                  <a:ea typeface="Calibri"/>
                  <a:cs typeface="Calibri"/>
                  <a:sym typeface="Calibri"/>
                </a:rPr>
                <a:t>Change of Mission &amp; Renamed: Information Technology Operations Center (ITOC)</a:t>
              </a:r>
              <a:endParaRPr/>
            </a:p>
          </p:txBody>
        </p:sp>
        <p:sp>
          <p:nvSpPr>
            <p:cNvPr id="224" name="Google Shape;224;p35"/>
            <p:cNvSpPr/>
            <p:nvPr/>
          </p:nvSpPr>
          <p:spPr>
            <a:xfrm>
              <a:off x="6317744" y="3362236"/>
              <a:ext cx="1376097" cy="60016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100">
                  <a:solidFill>
                    <a:schemeClr val="dk1"/>
                  </a:solidFill>
                  <a:latin typeface="Calibri"/>
                  <a:ea typeface="Calibri"/>
                  <a:cs typeface="Calibri"/>
                  <a:sym typeface="Calibri"/>
                </a:rPr>
                <a:t>CRC &amp; ACI Divestiture Complete</a:t>
              </a:r>
              <a:endParaRPr/>
            </a:p>
          </p:txBody>
        </p:sp>
        <p:cxnSp>
          <p:nvCxnSpPr>
            <p:cNvPr id="225" name="Google Shape;225;p35"/>
            <p:cNvCxnSpPr/>
            <p:nvPr/>
          </p:nvCxnSpPr>
          <p:spPr>
            <a:xfrm rot="10800000">
              <a:off x="5479549" y="3657596"/>
              <a:ext cx="0" cy="320353"/>
            </a:xfrm>
            <a:prstGeom prst="straightConnector1">
              <a:avLst/>
            </a:prstGeom>
            <a:noFill/>
            <a:ln w="38100" cap="flat" cmpd="sng">
              <a:solidFill>
                <a:schemeClr val="dk1"/>
              </a:solidFill>
              <a:prstDash val="solid"/>
              <a:round/>
              <a:headEnd type="none" w="sm" len="sm"/>
              <a:tailEnd type="none" w="sm" len="sm"/>
            </a:ln>
          </p:spPr>
        </p:cxnSp>
        <p:sp>
          <p:nvSpPr>
            <p:cNvPr id="226" name="Google Shape;226;p35"/>
            <p:cNvSpPr/>
            <p:nvPr/>
          </p:nvSpPr>
          <p:spPr>
            <a:xfrm>
              <a:off x="5240464" y="3340253"/>
              <a:ext cx="457201" cy="304783"/>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35"/>
            <p:cNvSpPr txBox="1"/>
            <p:nvPr/>
          </p:nvSpPr>
          <p:spPr>
            <a:xfrm>
              <a:off x="5191192" y="3337276"/>
              <a:ext cx="65887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2012</a:t>
              </a:r>
              <a:endParaRPr/>
            </a:p>
          </p:txBody>
        </p:sp>
        <p:cxnSp>
          <p:nvCxnSpPr>
            <p:cNvPr id="228" name="Google Shape;228;p35"/>
            <p:cNvCxnSpPr/>
            <p:nvPr/>
          </p:nvCxnSpPr>
          <p:spPr>
            <a:xfrm rot="10800000">
              <a:off x="3661087" y="4140779"/>
              <a:ext cx="0" cy="320353"/>
            </a:xfrm>
            <a:prstGeom prst="straightConnector1">
              <a:avLst/>
            </a:prstGeom>
            <a:noFill/>
            <a:ln w="38100" cap="flat" cmpd="sng">
              <a:solidFill>
                <a:schemeClr val="dk1"/>
              </a:solidFill>
              <a:prstDash val="solid"/>
              <a:round/>
              <a:headEnd type="none" w="sm" len="sm"/>
              <a:tailEnd type="none" w="sm" len="sm"/>
            </a:ln>
          </p:spPr>
        </p:cxnSp>
        <p:sp>
          <p:nvSpPr>
            <p:cNvPr id="229" name="Google Shape;229;p35"/>
            <p:cNvSpPr/>
            <p:nvPr/>
          </p:nvSpPr>
          <p:spPr>
            <a:xfrm>
              <a:off x="3436667" y="4468809"/>
              <a:ext cx="457201" cy="304783"/>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35"/>
            <p:cNvSpPr txBox="1"/>
            <p:nvPr/>
          </p:nvSpPr>
          <p:spPr>
            <a:xfrm>
              <a:off x="3387395" y="4465832"/>
              <a:ext cx="65887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1997</a:t>
              </a:r>
              <a:endParaRPr/>
            </a:p>
          </p:txBody>
        </p:sp>
        <p:cxnSp>
          <p:nvCxnSpPr>
            <p:cNvPr id="231" name="Google Shape;231;p35"/>
            <p:cNvCxnSpPr/>
            <p:nvPr/>
          </p:nvCxnSpPr>
          <p:spPr>
            <a:xfrm rot="10800000">
              <a:off x="7310020" y="4140779"/>
              <a:ext cx="0" cy="320353"/>
            </a:xfrm>
            <a:prstGeom prst="straightConnector1">
              <a:avLst/>
            </a:prstGeom>
            <a:noFill/>
            <a:ln w="38100" cap="flat" cmpd="sng">
              <a:solidFill>
                <a:schemeClr val="dk1"/>
              </a:solidFill>
              <a:prstDash val="solid"/>
              <a:round/>
              <a:headEnd type="none" w="sm" len="sm"/>
              <a:tailEnd type="none" w="sm" len="sm"/>
            </a:ln>
          </p:spPr>
        </p:cxnSp>
        <p:sp>
          <p:nvSpPr>
            <p:cNvPr id="232" name="Google Shape;232;p35"/>
            <p:cNvSpPr/>
            <p:nvPr/>
          </p:nvSpPr>
          <p:spPr>
            <a:xfrm>
              <a:off x="7085600" y="4468809"/>
              <a:ext cx="457201" cy="304783"/>
            </a:xfrm>
            <a:prstGeom prst="rect">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35"/>
            <p:cNvSpPr txBox="1"/>
            <p:nvPr/>
          </p:nvSpPr>
          <p:spPr>
            <a:xfrm>
              <a:off x="7036328" y="4465832"/>
              <a:ext cx="65887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lt1"/>
                  </a:solidFill>
                  <a:latin typeface="Calibri"/>
                  <a:ea typeface="Calibri"/>
                  <a:cs typeface="Calibri"/>
                  <a:sym typeface="Calibri"/>
                </a:rPr>
                <a:t>2014</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p:nvPr/>
        </p:nvSpPr>
        <p:spPr>
          <a:xfrm>
            <a:off x="4684309" y="1247771"/>
            <a:ext cx="4428123" cy="2514600"/>
          </a:xfrm>
          <a:prstGeom prst="roundRect">
            <a:avLst>
              <a:gd name="adj" fmla="val 16667"/>
            </a:avLst>
          </a:prstGeom>
          <a:solidFill>
            <a:srgbClr val="C29C6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36"/>
          <p:cNvSpPr/>
          <p:nvPr/>
        </p:nvSpPr>
        <p:spPr>
          <a:xfrm>
            <a:off x="4684309" y="3916578"/>
            <a:ext cx="4428123" cy="2514600"/>
          </a:xfrm>
          <a:prstGeom prst="roundRect">
            <a:avLst>
              <a:gd name="adj" fmla="val 16667"/>
            </a:avLst>
          </a:prstGeom>
          <a:solidFill>
            <a:srgbClr val="0C0C0C"/>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6"/>
          <p:cNvSpPr/>
          <p:nvPr/>
        </p:nvSpPr>
        <p:spPr>
          <a:xfrm>
            <a:off x="76200" y="1247771"/>
            <a:ext cx="4495800" cy="5183407"/>
          </a:xfrm>
          <a:prstGeom prst="roundRect">
            <a:avLst>
              <a:gd name="adj" fmla="val 16667"/>
            </a:avLst>
          </a:prstGeom>
          <a:solidFill>
            <a:srgbClr val="BFBFBF"/>
          </a:solidFill>
          <a:ln w="25400" cap="flat" cmpd="sng">
            <a:solidFill>
              <a:srgbClr val="C29C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36"/>
          <p:cNvSpPr txBox="1">
            <a:spLocks noGrp="1"/>
          </p:cNvSpPr>
          <p:nvPr>
            <p:ph type="sldNum" idx="12"/>
          </p:nvPr>
        </p:nvSpPr>
        <p:spPr>
          <a:xfrm>
            <a:off x="6705600" y="6550703"/>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888888"/>
                </a:solidFill>
              </a:rPr>
              <a:t>3</a:t>
            </a:fld>
            <a:endParaRPr>
              <a:solidFill>
                <a:srgbClr val="888888"/>
              </a:solidFill>
            </a:endParaRPr>
          </a:p>
        </p:txBody>
      </p:sp>
      <p:sp>
        <p:nvSpPr>
          <p:cNvPr id="242" name="Google Shape;242;p36"/>
          <p:cNvSpPr txBox="1">
            <a:spLocks noGrp="1"/>
          </p:cNvSpPr>
          <p:nvPr>
            <p:ph type="title"/>
          </p:nvPr>
        </p:nvSpPr>
        <p:spPr>
          <a:xfrm>
            <a:off x="1295400" y="76200"/>
            <a:ext cx="40386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libri"/>
              <a:buNone/>
            </a:pPr>
            <a:r>
              <a:rPr lang="en-US" sz="3200" b="1">
                <a:solidFill>
                  <a:schemeClr val="dk1"/>
                </a:solidFill>
              </a:rPr>
              <a:t>CRC Research - AY19</a:t>
            </a:r>
            <a:endParaRPr/>
          </a:p>
        </p:txBody>
      </p:sp>
      <p:pic>
        <p:nvPicPr>
          <p:cNvPr id="243" name="Google Shape;243;p36"/>
          <p:cNvPicPr preferRelativeResize="0"/>
          <p:nvPr/>
        </p:nvPicPr>
        <p:blipFill rotWithShape="1">
          <a:blip r:embed="rId3">
            <a:alphaModFix/>
          </a:blip>
          <a:srcRect/>
          <a:stretch/>
        </p:blipFill>
        <p:spPr>
          <a:xfrm>
            <a:off x="6552831" y="1752600"/>
            <a:ext cx="2439137" cy="1828800"/>
          </a:xfrm>
          <a:prstGeom prst="rect">
            <a:avLst/>
          </a:prstGeom>
          <a:noFill/>
          <a:ln>
            <a:noFill/>
          </a:ln>
        </p:spPr>
      </p:pic>
      <p:pic>
        <p:nvPicPr>
          <p:cNvPr id="244" name="Google Shape;244;p36"/>
          <p:cNvPicPr preferRelativeResize="0"/>
          <p:nvPr/>
        </p:nvPicPr>
        <p:blipFill rotWithShape="1">
          <a:blip r:embed="rId4">
            <a:alphaModFix/>
          </a:blip>
          <a:srcRect/>
          <a:stretch/>
        </p:blipFill>
        <p:spPr>
          <a:xfrm>
            <a:off x="168947" y="1714500"/>
            <a:ext cx="2433559" cy="1828800"/>
          </a:xfrm>
          <a:prstGeom prst="rect">
            <a:avLst/>
          </a:prstGeom>
          <a:noFill/>
          <a:ln>
            <a:noFill/>
          </a:ln>
        </p:spPr>
      </p:pic>
      <p:pic>
        <p:nvPicPr>
          <p:cNvPr id="245" name="Google Shape;245;p36"/>
          <p:cNvPicPr preferRelativeResize="0"/>
          <p:nvPr/>
        </p:nvPicPr>
        <p:blipFill rotWithShape="1">
          <a:blip r:embed="rId5">
            <a:alphaModFix/>
          </a:blip>
          <a:srcRect/>
          <a:stretch/>
        </p:blipFill>
        <p:spPr>
          <a:xfrm>
            <a:off x="2077815" y="3620184"/>
            <a:ext cx="2433559" cy="1828800"/>
          </a:xfrm>
          <a:prstGeom prst="rect">
            <a:avLst/>
          </a:prstGeom>
          <a:noFill/>
          <a:ln>
            <a:noFill/>
          </a:ln>
        </p:spPr>
      </p:pic>
      <p:sp>
        <p:nvSpPr>
          <p:cNvPr id="246" name="Google Shape;246;p36"/>
          <p:cNvSpPr txBox="1"/>
          <p:nvPr/>
        </p:nvSpPr>
        <p:spPr>
          <a:xfrm>
            <a:off x="365850" y="1337846"/>
            <a:ext cx="454022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u="sng">
                <a:solidFill>
                  <a:schemeClr val="dk1"/>
                </a:solidFill>
                <a:latin typeface="Calibri"/>
                <a:ea typeface="Calibri"/>
                <a:cs typeface="Calibri"/>
                <a:sym typeface="Calibri"/>
              </a:rPr>
              <a:t>IEEE Texas Power &amp;Energy Conference (TPEC)</a:t>
            </a:r>
            <a:endParaRPr/>
          </a:p>
        </p:txBody>
      </p:sp>
      <p:sp>
        <p:nvSpPr>
          <p:cNvPr id="247" name="Google Shape;247;p36"/>
          <p:cNvSpPr txBox="1"/>
          <p:nvPr/>
        </p:nvSpPr>
        <p:spPr>
          <a:xfrm>
            <a:off x="2668296" y="1678587"/>
            <a:ext cx="1790011" cy="16004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rPr>
              <a:t>CDT Birgitta Anderson</a:t>
            </a:r>
            <a:r>
              <a:rPr lang="en-US" sz="1400">
                <a:solidFill>
                  <a:schemeClr val="dk1"/>
                </a:solidFill>
                <a:latin typeface="Calibri"/>
                <a:ea typeface="Calibri"/>
                <a:cs typeface="Calibri"/>
                <a:sym typeface="Calibri"/>
              </a:rPr>
              <a:t> – </a:t>
            </a:r>
            <a:r>
              <a:rPr lang="en-US" sz="1400" b="1">
                <a:solidFill>
                  <a:srgbClr val="0000FF"/>
                </a:solidFill>
                <a:latin typeface="Calibri"/>
                <a:ea typeface="Calibri"/>
                <a:cs typeface="Calibri"/>
                <a:sym typeface="Calibri"/>
              </a:rPr>
              <a:t>1</a:t>
            </a:r>
            <a:r>
              <a:rPr lang="en-US" sz="1400" b="1" baseline="30000">
                <a:solidFill>
                  <a:srgbClr val="0000FF"/>
                </a:solidFill>
                <a:latin typeface="Calibri"/>
                <a:ea typeface="Calibri"/>
                <a:cs typeface="Calibri"/>
                <a:sym typeface="Calibri"/>
              </a:rPr>
              <a:t>st</a:t>
            </a:r>
            <a:r>
              <a:rPr lang="en-US" sz="1400" b="1">
                <a:solidFill>
                  <a:srgbClr val="0000FF"/>
                </a:solidFill>
                <a:latin typeface="Calibri"/>
                <a:ea typeface="Calibri"/>
                <a:cs typeface="Calibri"/>
                <a:sym typeface="Calibri"/>
              </a:rPr>
              <a:t> Place </a:t>
            </a:r>
            <a:r>
              <a:rPr lang="en-US" sz="1400">
                <a:solidFill>
                  <a:schemeClr val="dk1"/>
                </a:solidFill>
                <a:latin typeface="Calibri"/>
                <a:ea typeface="Calibri"/>
                <a:cs typeface="Calibri"/>
                <a:sym typeface="Calibri"/>
              </a:rPr>
              <a:t>in the Poster Competition for “Vermont National Guard Energy Storage Evaluation”</a:t>
            </a:r>
            <a:endParaRPr/>
          </a:p>
        </p:txBody>
      </p:sp>
      <p:sp>
        <p:nvSpPr>
          <p:cNvPr id="248" name="Google Shape;248;p36"/>
          <p:cNvSpPr txBox="1"/>
          <p:nvPr/>
        </p:nvSpPr>
        <p:spPr>
          <a:xfrm>
            <a:off x="95701" y="3581400"/>
            <a:ext cx="1869805"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rPr>
              <a:t>CDT Jared Fritz </a:t>
            </a:r>
            <a:r>
              <a:rPr lang="en-US" sz="1400">
                <a:solidFill>
                  <a:schemeClr val="dk1"/>
                </a:solidFill>
                <a:latin typeface="Calibri"/>
                <a:ea typeface="Calibri"/>
                <a:cs typeface="Calibri"/>
                <a:sym typeface="Calibri"/>
              </a:rPr>
              <a:t>– </a:t>
            </a:r>
            <a:r>
              <a:rPr lang="en-US" sz="1400" b="1">
                <a:solidFill>
                  <a:srgbClr val="0000FF"/>
                </a:solidFill>
                <a:latin typeface="Calibri"/>
                <a:ea typeface="Calibri"/>
                <a:cs typeface="Calibri"/>
                <a:sym typeface="Calibri"/>
              </a:rPr>
              <a:t>3</a:t>
            </a:r>
            <a:r>
              <a:rPr lang="en-US" sz="1400" b="1" baseline="30000">
                <a:solidFill>
                  <a:srgbClr val="0000FF"/>
                </a:solidFill>
                <a:latin typeface="Calibri"/>
                <a:ea typeface="Calibri"/>
                <a:cs typeface="Calibri"/>
                <a:sym typeface="Calibri"/>
              </a:rPr>
              <a:t>rd</a:t>
            </a:r>
            <a:r>
              <a:rPr lang="en-US" sz="1400" b="1">
                <a:solidFill>
                  <a:srgbClr val="0000FF"/>
                </a:solidFill>
                <a:latin typeface="Calibri"/>
                <a:ea typeface="Calibri"/>
                <a:cs typeface="Calibri"/>
                <a:sym typeface="Calibri"/>
              </a:rPr>
              <a:t> Place </a:t>
            </a:r>
            <a:r>
              <a:rPr lang="en-US" sz="1400">
                <a:solidFill>
                  <a:schemeClr val="dk1"/>
                </a:solidFill>
                <a:latin typeface="Calibri"/>
                <a:ea typeface="Calibri"/>
                <a:cs typeface="Calibri"/>
                <a:sym typeface="Calibri"/>
              </a:rPr>
              <a:t>in the Poster Competition for “Man-in-the-middle Attack on Smart Grid Testbed using an FPGA”</a:t>
            </a:r>
            <a:endParaRPr/>
          </a:p>
        </p:txBody>
      </p:sp>
      <p:sp>
        <p:nvSpPr>
          <p:cNvPr id="249" name="Google Shape;249;p36"/>
          <p:cNvSpPr/>
          <p:nvPr/>
        </p:nvSpPr>
        <p:spPr>
          <a:xfrm>
            <a:off x="324301" y="5525869"/>
            <a:ext cx="3790499" cy="646331"/>
          </a:xfrm>
          <a:prstGeom prst="rect">
            <a:avLst/>
          </a:prstGeom>
          <a:solidFill>
            <a:srgbClr val="C29C6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i="1">
                <a:solidFill>
                  <a:schemeClr val="dk1"/>
                </a:solidFill>
                <a:latin typeface="Calibri"/>
                <a:ea typeface="Calibri"/>
                <a:cs typeface="Calibri"/>
                <a:sym typeface="Calibri"/>
              </a:rPr>
              <a:t>All in all, TPEC was a very valuable experience and I hope other EECS students can attend more conferences like this one in the future. “ </a:t>
            </a:r>
            <a:r>
              <a:rPr lang="en-US" sz="1200" b="1">
                <a:solidFill>
                  <a:schemeClr val="dk1"/>
                </a:solidFill>
                <a:latin typeface="Calibri"/>
                <a:ea typeface="Calibri"/>
                <a:cs typeface="Calibri"/>
                <a:sym typeface="Calibri"/>
              </a:rPr>
              <a:t> CDT Birgitta Anderson</a:t>
            </a:r>
            <a:endParaRPr sz="1200" b="1">
              <a:solidFill>
                <a:schemeClr val="dk1"/>
              </a:solidFill>
              <a:latin typeface="Calibri"/>
              <a:ea typeface="Calibri"/>
              <a:cs typeface="Calibri"/>
              <a:sym typeface="Calibri"/>
            </a:endParaRPr>
          </a:p>
        </p:txBody>
      </p:sp>
      <p:sp>
        <p:nvSpPr>
          <p:cNvPr id="250" name="Google Shape;250;p36"/>
          <p:cNvSpPr txBox="1"/>
          <p:nvPr/>
        </p:nvSpPr>
        <p:spPr>
          <a:xfrm>
            <a:off x="4959137" y="1337846"/>
            <a:ext cx="454022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u="sng">
                <a:solidFill>
                  <a:schemeClr val="dk1"/>
                </a:solidFill>
                <a:latin typeface="Calibri"/>
                <a:ea typeface="Calibri"/>
                <a:cs typeface="Calibri"/>
                <a:sym typeface="Calibri"/>
              </a:rPr>
              <a:t>Raspberry Pi Android Security System</a:t>
            </a:r>
            <a:endParaRPr/>
          </a:p>
        </p:txBody>
      </p:sp>
      <p:sp>
        <p:nvSpPr>
          <p:cNvPr id="251" name="Google Shape;251;p36"/>
          <p:cNvSpPr txBox="1"/>
          <p:nvPr/>
        </p:nvSpPr>
        <p:spPr>
          <a:xfrm>
            <a:off x="4906070" y="4027735"/>
            <a:ext cx="454022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u="sng">
                <a:solidFill>
                  <a:schemeClr val="lt1"/>
                </a:solidFill>
                <a:latin typeface="Calibri"/>
                <a:ea typeface="Calibri"/>
                <a:cs typeface="Calibri"/>
                <a:sym typeface="Calibri"/>
              </a:rPr>
              <a:t>ACM SIGCSE Conferfence</a:t>
            </a:r>
            <a:endParaRPr sz="1600" b="1" u="sng">
              <a:solidFill>
                <a:schemeClr val="lt1"/>
              </a:solidFill>
              <a:latin typeface="Calibri"/>
              <a:ea typeface="Calibri"/>
              <a:cs typeface="Calibri"/>
              <a:sym typeface="Calibri"/>
            </a:endParaRPr>
          </a:p>
        </p:txBody>
      </p:sp>
      <p:sp>
        <p:nvSpPr>
          <p:cNvPr id="252" name="Google Shape;252;p36"/>
          <p:cNvSpPr txBox="1"/>
          <p:nvPr/>
        </p:nvSpPr>
        <p:spPr>
          <a:xfrm>
            <a:off x="4741358" y="1676400"/>
            <a:ext cx="1699164"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rPr>
              <a:t>EECS CDTs Ciurtin, David, Dunham, Johnson, and Shyamkumar, </a:t>
            </a:r>
            <a:r>
              <a:rPr lang="en-US" sz="1400">
                <a:solidFill>
                  <a:schemeClr val="dk1"/>
                </a:solidFill>
                <a:latin typeface="Calibri"/>
                <a:ea typeface="Calibri"/>
                <a:cs typeface="Calibri"/>
                <a:sym typeface="Calibri"/>
              </a:rPr>
              <a:t>– </a:t>
            </a:r>
            <a:r>
              <a:rPr lang="en-US" sz="1400" b="1">
                <a:solidFill>
                  <a:srgbClr val="0000FF"/>
                </a:solidFill>
                <a:latin typeface="Calibri"/>
                <a:ea typeface="Calibri"/>
                <a:cs typeface="Calibri"/>
                <a:sym typeface="Calibri"/>
              </a:rPr>
              <a:t>USMA Scott Clark Award for Innovation Winner. </a:t>
            </a:r>
            <a:r>
              <a:rPr lang="en-US" sz="1400">
                <a:solidFill>
                  <a:schemeClr val="dk1"/>
                </a:solidFill>
                <a:latin typeface="Calibri"/>
                <a:ea typeface="Calibri"/>
                <a:cs typeface="Calibri"/>
                <a:sym typeface="Calibri"/>
              </a:rPr>
              <a:t>Also finalist in MIT design competition</a:t>
            </a:r>
            <a:endParaRPr/>
          </a:p>
        </p:txBody>
      </p:sp>
      <p:sp>
        <p:nvSpPr>
          <p:cNvPr id="253" name="Google Shape;253;p36"/>
          <p:cNvSpPr txBox="1"/>
          <p:nvPr/>
        </p:nvSpPr>
        <p:spPr>
          <a:xfrm>
            <a:off x="7395370" y="4265026"/>
            <a:ext cx="1699164" cy="20313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u="sng">
                <a:solidFill>
                  <a:schemeClr val="lt1"/>
                </a:solidFill>
                <a:latin typeface="Calibri"/>
                <a:ea typeface="Calibri"/>
                <a:cs typeface="Calibri"/>
                <a:sym typeface="Calibri"/>
              </a:rPr>
              <a:t>CDTs Baciu-Ureche and Sleeman </a:t>
            </a:r>
            <a:r>
              <a:rPr lang="en-US" sz="1400">
                <a:solidFill>
                  <a:schemeClr val="lt1"/>
                </a:solidFill>
                <a:latin typeface="Calibri"/>
                <a:ea typeface="Calibri"/>
                <a:cs typeface="Calibri"/>
                <a:sym typeface="Calibri"/>
              </a:rPr>
              <a:t>– </a:t>
            </a:r>
            <a:r>
              <a:rPr lang="en-US" sz="1400" b="1">
                <a:solidFill>
                  <a:schemeClr val="lt1"/>
                </a:solidFill>
                <a:latin typeface="Calibri"/>
                <a:ea typeface="Calibri"/>
                <a:cs typeface="Calibri"/>
                <a:sym typeface="Calibri"/>
              </a:rPr>
              <a:t>Present the “Adventures of Script Kitty” a project designed to grow the next generation of cyber professionals</a:t>
            </a:r>
            <a:endParaRPr sz="1400">
              <a:solidFill>
                <a:schemeClr val="lt1"/>
              </a:solidFill>
              <a:latin typeface="Calibri"/>
              <a:ea typeface="Calibri"/>
              <a:cs typeface="Calibri"/>
              <a:sym typeface="Calibri"/>
            </a:endParaRPr>
          </a:p>
        </p:txBody>
      </p:sp>
      <p:pic>
        <p:nvPicPr>
          <p:cNvPr id="254" name="Google Shape;254;p36"/>
          <p:cNvPicPr preferRelativeResize="0"/>
          <p:nvPr/>
        </p:nvPicPr>
        <p:blipFill rotWithShape="1">
          <a:blip r:embed="rId6">
            <a:alphaModFix/>
          </a:blip>
          <a:srcRect/>
          <a:stretch/>
        </p:blipFill>
        <p:spPr>
          <a:xfrm>
            <a:off x="4820101" y="4366289"/>
            <a:ext cx="2452724" cy="182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7"/>
          <p:cNvSpPr txBox="1">
            <a:spLocks noGrp="1"/>
          </p:cNvSpPr>
          <p:nvPr>
            <p:ph type="sldNum" idx="12"/>
          </p:nvPr>
        </p:nvSpPr>
        <p:spPr>
          <a:xfrm>
            <a:off x="6705600" y="6550703"/>
            <a:ext cx="21336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88888"/>
              </a:buClr>
              <a:buSzPts val="1800"/>
              <a:buFont typeface="Calibri"/>
              <a:buNone/>
            </a:pPr>
            <a:fld id="{00000000-1234-1234-1234-123412341234}" type="slidenum">
              <a:rPr lang="en-US" sz="1800" b="0" i="0" u="none" strike="noStrike" cap="none">
                <a:solidFill>
                  <a:srgbClr val="888888"/>
                </a:solidFill>
                <a:latin typeface="Calibri"/>
                <a:ea typeface="Calibri"/>
                <a:cs typeface="Calibri"/>
                <a:sym typeface="Calibri"/>
              </a:rPr>
              <a:t>4</a:t>
            </a:fld>
            <a:endParaRPr sz="1800" b="0" i="0" u="none" strike="noStrike" cap="none">
              <a:solidFill>
                <a:srgbClr val="888888"/>
              </a:solidFill>
              <a:latin typeface="Calibri"/>
              <a:ea typeface="Calibri"/>
              <a:cs typeface="Calibri"/>
              <a:sym typeface="Calibri"/>
            </a:endParaRPr>
          </a:p>
        </p:txBody>
      </p:sp>
      <p:sp>
        <p:nvSpPr>
          <p:cNvPr id="260" name="Google Shape;260;p37"/>
          <p:cNvSpPr txBox="1">
            <a:spLocks noGrp="1"/>
          </p:cNvSpPr>
          <p:nvPr>
            <p:ph type="title"/>
          </p:nvPr>
        </p:nvSpPr>
        <p:spPr>
          <a:xfrm>
            <a:off x="3962400" y="76200"/>
            <a:ext cx="4038600" cy="762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1800"/>
              <a:buFont typeface="Calibri"/>
              <a:buNone/>
            </a:pPr>
            <a:r>
              <a:rPr lang="en-US"/>
              <a:t>\</a:t>
            </a:r>
            <a:endParaRPr/>
          </a:p>
        </p:txBody>
      </p:sp>
      <p:sp>
        <p:nvSpPr>
          <p:cNvPr id="261" name="Google Shape;261;p37"/>
          <p:cNvSpPr txBox="1"/>
          <p:nvPr/>
        </p:nvSpPr>
        <p:spPr>
          <a:xfrm>
            <a:off x="1263216" y="233067"/>
            <a:ext cx="4857750" cy="571500"/>
          </a:xfrm>
          <a:prstGeom prst="rect">
            <a:avLst/>
          </a:prstGeom>
          <a:noFill/>
          <a:ln>
            <a:noFill/>
          </a:ln>
        </p:spPr>
        <p:txBody>
          <a:bodyPr spcFirstLastPara="1" wrap="square" lIns="91425" tIns="45700" rIns="91425" bIns="45700" anchor="ctr" anchorCtr="0">
            <a:noAutofit/>
          </a:bodyPr>
          <a:lstStyle/>
          <a:p>
            <a:pPr marL="900113" marR="0" lvl="0" indent="-900113" algn="l" rtl="0">
              <a:lnSpc>
                <a:spcPct val="100000"/>
              </a:lnSpc>
              <a:spcBef>
                <a:spcPts val="0"/>
              </a:spcBef>
              <a:spcAft>
                <a:spcPts val="0"/>
              </a:spcAft>
              <a:buClr>
                <a:srgbClr val="000000"/>
              </a:buClr>
              <a:buSzPts val="3200"/>
              <a:buFont typeface="Calibri"/>
              <a:buNone/>
            </a:pPr>
            <a:r>
              <a:rPr lang="en-US" sz="3200" b="1" i="0" u="none" strike="noStrike" cap="none">
                <a:solidFill>
                  <a:srgbClr val="000000"/>
                </a:solidFill>
                <a:latin typeface="Calibri"/>
                <a:ea typeface="Calibri"/>
                <a:cs typeface="Calibri"/>
                <a:sym typeface="Calibri"/>
              </a:rPr>
              <a:t>Ongoing Research</a:t>
            </a:r>
            <a:endParaRPr/>
          </a:p>
        </p:txBody>
      </p:sp>
      <p:sp>
        <p:nvSpPr>
          <p:cNvPr id="262" name="Google Shape;262;p37"/>
          <p:cNvSpPr txBox="1"/>
          <p:nvPr/>
        </p:nvSpPr>
        <p:spPr>
          <a:xfrm>
            <a:off x="162089" y="1110922"/>
            <a:ext cx="4118634" cy="6771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Parallel &amp; Energy Efficient Computing</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Dr. Suzanne Matthews</a:t>
            </a:r>
            <a:endParaRPr/>
          </a:p>
        </p:txBody>
      </p:sp>
      <p:pic>
        <p:nvPicPr>
          <p:cNvPr id="263" name="Google Shape;263;p37" descr="IMG_0026.JPG"/>
          <p:cNvPicPr preferRelativeResize="0"/>
          <p:nvPr/>
        </p:nvPicPr>
        <p:blipFill rotWithShape="1">
          <a:blip r:embed="rId3">
            <a:alphaModFix/>
          </a:blip>
          <a:srcRect b="9839"/>
          <a:stretch/>
        </p:blipFill>
        <p:spPr>
          <a:xfrm>
            <a:off x="162089" y="1721872"/>
            <a:ext cx="2569277" cy="1737360"/>
          </a:xfrm>
          <a:prstGeom prst="rect">
            <a:avLst/>
          </a:prstGeom>
          <a:noFill/>
          <a:ln>
            <a:noFill/>
          </a:ln>
        </p:spPr>
      </p:pic>
      <p:pic>
        <p:nvPicPr>
          <p:cNvPr id="264" name="Google Shape;264;p37"/>
          <p:cNvPicPr preferRelativeResize="0"/>
          <p:nvPr/>
        </p:nvPicPr>
        <p:blipFill rotWithShape="1">
          <a:blip r:embed="rId4">
            <a:alphaModFix/>
          </a:blip>
          <a:srcRect l="17103" t="24674" r="44860" b="19873"/>
          <a:stretch/>
        </p:blipFill>
        <p:spPr>
          <a:xfrm>
            <a:off x="3442475" y="3141038"/>
            <a:ext cx="1756264" cy="1920240"/>
          </a:xfrm>
          <a:prstGeom prst="rect">
            <a:avLst/>
          </a:prstGeom>
          <a:noFill/>
          <a:ln>
            <a:noFill/>
          </a:ln>
        </p:spPr>
      </p:pic>
      <p:pic>
        <p:nvPicPr>
          <p:cNvPr id="265" name="Google Shape;265;p37"/>
          <p:cNvPicPr preferRelativeResize="0"/>
          <p:nvPr/>
        </p:nvPicPr>
        <p:blipFill rotWithShape="1">
          <a:blip r:embed="rId5">
            <a:alphaModFix/>
          </a:blip>
          <a:srcRect b="7083"/>
          <a:stretch/>
        </p:blipFill>
        <p:spPr>
          <a:xfrm>
            <a:off x="35391" y="4540528"/>
            <a:ext cx="3104420" cy="1920240"/>
          </a:xfrm>
          <a:prstGeom prst="rect">
            <a:avLst/>
          </a:prstGeom>
          <a:noFill/>
          <a:ln>
            <a:noFill/>
          </a:ln>
        </p:spPr>
      </p:pic>
      <p:pic>
        <p:nvPicPr>
          <p:cNvPr id="266" name="Google Shape;266;p37"/>
          <p:cNvPicPr preferRelativeResize="0"/>
          <p:nvPr/>
        </p:nvPicPr>
        <p:blipFill rotWithShape="1">
          <a:blip r:embed="rId6">
            <a:alphaModFix/>
          </a:blip>
          <a:srcRect l="22084" t="21807" r="22523" b="18805"/>
          <a:stretch/>
        </p:blipFill>
        <p:spPr>
          <a:xfrm>
            <a:off x="3457612" y="5061278"/>
            <a:ext cx="1705724" cy="1371600"/>
          </a:xfrm>
          <a:prstGeom prst="rect">
            <a:avLst/>
          </a:prstGeom>
          <a:noFill/>
          <a:ln>
            <a:noFill/>
          </a:ln>
        </p:spPr>
      </p:pic>
      <p:sp>
        <p:nvSpPr>
          <p:cNvPr id="267" name="Google Shape;267;p37"/>
          <p:cNvSpPr/>
          <p:nvPr/>
        </p:nvSpPr>
        <p:spPr>
          <a:xfrm>
            <a:off x="60717" y="3472340"/>
            <a:ext cx="2901175" cy="1219200"/>
          </a:xfrm>
          <a:prstGeom prst="roundRect">
            <a:avLst>
              <a:gd name="adj" fmla="val 16667"/>
            </a:avLst>
          </a:prstGeom>
          <a:solidFill>
            <a:srgbClr val="C29C6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8" name="Google Shape;268;p37"/>
          <p:cNvSpPr/>
          <p:nvPr/>
        </p:nvSpPr>
        <p:spPr>
          <a:xfrm>
            <a:off x="94943" y="3393074"/>
            <a:ext cx="2866949" cy="1277273"/>
          </a:xfrm>
          <a:prstGeom prst="rect">
            <a:avLst/>
          </a:prstGeom>
          <a:noFill/>
          <a:ln>
            <a:noFill/>
          </a:ln>
        </p:spPr>
        <p:txBody>
          <a:bodyPr spcFirstLastPara="1" wrap="square" lIns="91425" tIns="45700" rIns="91425" bIns="45700" anchor="t" anchorCtr="0">
            <a:noAutofit/>
          </a:bodyPr>
          <a:lstStyle/>
          <a:p>
            <a:pPr marL="171450" marR="0" lvl="0" indent="-99504" algn="l" rtl="0">
              <a:lnSpc>
                <a:spcPct val="100000"/>
              </a:lnSpc>
              <a:spcBef>
                <a:spcPts val="0"/>
              </a:spcBef>
              <a:spcAft>
                <a:spcPts val="0"/>
              </a:spcAft>
              <a:buClr>
                <a:schemeClr val="dk1"/>
              </a:buClr>
              <a:buSzPts val="1133"/>
              <a:buFont typeface="Calibri"/>
              <a:buNone/>
            </a:pPr>
            <a:endParaRPr sz="1100" b="0" i="0" u="none" strike="noStrike" cap="none">
              <a:solidFill>
                <a:srgbClr val="000000"/>
              </a:solidFill>
              <a:latin typeface="Calibri"/>
              <a:ea typeface="Calibri"/>
              <a:cs typeface="Calibri"/>
              <a:sym typeface="Calibri"/>
            </a:endParaRPr>
          </a:p>
          <a:p>
            <a:pPr marL="171450" marR="0" lvl="0" indent="-171450" algn="l" rtl="0">
              <a:lnSpc>
                <a:spcPct val="100000"/>
              </a:lnSpc>
              <a:spcBef>
                <a:spcPts val="0"/>
              </a:spcBef>
              <a:spcAft>
                <a:spcPts val="0"/>
              </a:spcAft>
              <a:buClr>
                <a:srgbClr val="000000"/>
              </a:buClr>
              <a:buSzPts val="1133"/>
              <a:buFont typeface="Tahoma"/>
              <a:buChar char="-"/>
            </a:pPr>
            <a:r>
              <a:rPr lang="en-US" sz="1100" b="0" i="0" u="none" strike="noStrike" cap="none">
                <a:solidFill>
                  <a:srgbClr val="000000"/>
                </a:solidFill>
                <a:latin typeface="Tahoma"/>
                <a:ea typeface="Tahoma"/>
                <a:cs typeface="Tahoma"/>
                <a:sym typeface="Tahoma"/>
              </a:rPr>
              <a:t>37 cadets, 8 faculty</a:t>
            </a:r>
            <a:endParaRPr/>
          </a:p>
          <a:p>
            <a:pPr marL="171450" marR="0" lvl="0" indent="-171450" algn="l" rtl="0">
              <a:lnSpc>
                <a:spcPct val="100000"/>
              </a:lnSpc>
              <a:spcBef>
                <a:spcPts val="0"/>
              </a:spcBef>
              <a:spcAft>
                <a:spcPts val="0"/>
              </a:spcAft>
              <a:buClr>
                <a:srgbClr val="000000"/>
              </a:buClr>
              <a:buSzPts val="1133"/>
              <a:buFont typeface="Tahoma"/>
              <a:buChar char="-"/>
            </a:pPr>
            <a:r>
              <a:rPr lang="en-US" sz="1100" b="0" i="0" u="none" strike="noStrike" cap="none">
                <a:solidFill>
                  <a:srgbClr val="000000"/>
                </a:solidFill>
                <a:latin typeface="Tahoma"/>
                <a:ea typeface="Tahoma"/>
                <a:cs typeface="Tahoma"/>
                <a:sym typeface="Tahoma"/>
              </a:rPr>
              <a:t>8 posters, 10 papers</a:t>
            </a:r>
            <a:endParaRPr/>
          </a:p>
          <a:p>
            <a:pPr marL="171450" marR="0" lvl="0" indent="-171450" algn="l" rtl="0">
              <a:lnSpc>
                <a:spcPct val="100000"/>
              </a:lnSpc>
              <a:spcBef>
                <a:spcPts val="0"/>
              </a:spcBef>
              <a:spcAft>
                <a:spcPts val="0"/>
              </a:spcAft>
              <a:buClr>
                <a:srgbClr val="000000"/>
              </a:buClr>
              <a:buSzPts val="1133"/>
              <a:buFont typeface="Tahoma"/>
              <a:buChar char="-"/>
            </a:pPr>
            <a:r>
              <a:rPr lang="en-US" sz="1100" b="0" i="0" u="none" strike="noStrike" cap="none">
                <a:solidFill>
                  <a:srgbClr val="000000"/>
                </a:solidFill>
                <a:latin typeface="Tahoma"/>
                <a:ea typeface="Tahoma"/>
                <a:cs typeface="Tahoma"/>
                <a:sym typeface="Tahoma"/>
              </a:rPr>
              <a:t>3 best paper awards, 1 best poster</a:t>
            </a:r>
            <a:endParaRPr/>
          </a:p>
          <a:p>
            <a:pPr marL="171450" marR="0" lvl="0" indent="-171450" algn="l" rtl="0">
              <a:lnSpc>
                <a:spcPct val="100000"/>
              </a:lnSpc>
              <a:spcBef>
                <a:spcPts val="0"/>
              </a:spcBef>
              <a:spcAft>
                <a:spcPts val="0"/>
              </a:spcAft>
              <a:buClr>
                <a:srgbClr val="000000"/>
              </a:buClr>
              <a:buSzPts val="1133"/>
              <a:buFont typeface="Tahoma"/>
              <a:buChar char="-"/>
            </a:pPr>
            <a:r>
              <a:rPr lang="en-US" sz="1100" b="0" i="0" u="none" strike="noStrike" cap="none">
                <a:solidFill>
                  <a:srgbClr val="000000"/>
                </a:solidFill>
                <a:latin typeface="Tahoma"/>
                <a:ea typeface="Tahoma"/>
                <a:cs typeface="Tahoma"/>
                <a:sym typeface="Tahoma"/>
              </a:rPr>
              <a:t>5 scholarship winners</a:t>
            </a:r>
            <a:endParaRPr/>
          </a:p>
          <a:p>
            <a:pPr marL="171450" marR="0" lvl="0" indent="-171450" algn="l" rtl="0">
              <a:lnSpc>
                <a:spcPct val="100000"/>
              </a:lnSpc>
              <a:spcBef>
                <a:spcPts val="0"/>
              </a:spcBef>
              <a:spcAft>
                <a:spcPts val="0"/>
              </a:spcAft>
              <a:buClr>
                <a:srgbClr val="000000"/>
              </a:buClr>
              <a:buSzPts val="1133"/>
              <a:buFont typeface="Tahoma"/>
              <a:buChar char="-"/>
            </a:pPr>
            <a:r>
              <a:rPr lang="en-US" sz="1100" b="0" i="0" u="none" strike="noStrike" cap="none">
                <a:solidFill>
                  <a:srgbClr val="000000"/>
                </a:solidFill>
                <a:latin typeface="Tahoma"/>
                <a:ea typeface="Tahoma"/>
                <a:cs typeface="Tahoma"/>
                <a:sym typeface="Tahoma"/>
              </a:rPr>
              <a:t>Interdisciplinary Projects (CS/EE, CS/MATH, CS/Bio)</a:t>
            </a:r>
            <a:endParaRPr/>
          </a:p>
        </p:txBody>
      </p:sp>
      <p:sp>
        <p:nvSpPr>
          <p:cNvPr id="269" name="Google Shape;269;p37"/>
          <p:cNvSpPr txBox="1"/>
          <p:nvPr/>
        </p:nvSpPr>
        <p:spPr>
          <a:xfrm>
            <a:off x="5486400" y="1133893"/>
            <a:ext cx="3581400" cy="67710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rgbClr val="000000"/>
                </a:solidFill>
                <a:latin typeface="Calibri"/>
                <a:ea typeface="Calibri"/>
                <a:cs typeface="Calibri"/>
                <a:sym typeface="Calibri"/>
              </a:rPr>
              <a:t>Cyber Physical System Research</a:t>
            </a:r>
            <a:endParaRPr/>
          </a:p>
          <a:p>
            <a:pPr marL="0" marR="0" lvl="0" indent="0" algn="ctr"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Dr. Aaron St. Leger</a:t>
            </a:r>
            <a:endParaRPr/>
          </a:p>
        </p:txBody>
      </p:sp>
      <p:sp>
        <p:nvSpPr>
          <p:cNvPr id="270" name="Google Shape;270;p37"/>
          <p:cNvSpPr/>
          <p:nvPr/>
        </p:nvSpPr>
        <p:spPr>
          <a:xfrm>
            <a:off x="6096000" y="5154956"/>
            <a:ext cx="2901175" cy="1219200"/>
          </a:xfrm>
          <a:prstGeom prst="roundRect">
            <a:avLst>
              <a:gd name="adj" fmla="val 16667"/>
            </a:avLst>
          </a:prstGeom>
          <a:solidFill>
            <a:srgbClr val="C29C6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Tahoma"/>
                <a:ea typeface="Tahoma"/>
                <a:cs typeface="Tahoma"/>
                <a:sym typeface="Tahoma"/>
              </a:rPr>
              <a:t>19 Research Publications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Tahoma"/>
                <a:ea typeface="Tahoma"/>
                <a:cs typeface="Tahoma"/>
                <a:sym typeface="Tahoma"/>
              </a:rPr>
              <a:t>7 Presentations</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Tahoma"/>
                <a:ea typeface="Tahoma"/>
                <a:cs typeface="Tahoma"/>
                <a:sym typeface="Tahoma"/>
              </a:rPr>
              <a:t>Best Paper Awards at </a:t>
            </a:r>
            <a:endParaRPr/>
          </a:p>
          <a:p>
            <a:pPr marL="458788" marR="0" lvl="1" indent="-115887"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Tahoma"/>
                <a:ea typeface="Tahoma"/>
                <a:cs typeface="Tahoma"/>
                <a:sym typeface="Tahoma"/>
              </a:rPr>
              <a:t>2017 MIT URTC</a:t>
            </a:r>
            <a:endParaRPr/>
          </a:p>
          <a:p>
            <a:pPr marL="458788" marR="0" lvl="1" indent="-115887" algn="l" rtl="0">
              <a:lnSpc>
                <a:spcPct val="100000"/>
              </a:lnSpc>
              <a:spcBef>
                <a:spcPts val="0"/>
              </a:spcBef>
              <a:spcAft>
                <a:spcPts val="0"/>
              </a:spcAft>
              <a:buClr>
                <a:srgbClr val="000000"/>
              </a:buClr>
              <a:buSzPts val="800"/>
              <a:buFont typeface="Arial"/>
              <a:buChar char="•"/>
            </a:pPr>
            <a:r>
              <a:rPr lang="en-US" sz="800" b="0" i="0" u="none" strike="noStrike" cap="none">
                <a:solidFill>
                  <a:srgbClr val="000000"/>
                </a:solidFill>
                <a:latin typeface="Tahoma"/>
                <a:ea typeface="Tahoma"/>
                <a:cs typeface="Tahoma"/>
                <a:sym typeface="Tahoma"/>
              </a:rPr>
              <a:t>2017 IEEE UEMCOM</a:t>
            </a:r>
            <a:endParaRPr/>
          </a:p>
          <a:p>
            <a:pPr marL="171450" marR="0" lvl="0" indent="-1714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Tahoma"/>
                <a:ea typeface="Tahoma"/>
                <a:cs typeface="Tahoma"/>
                <a:sym typeface="Tahoma"/>
              </a:rPr>
              <a:t>Invited Distinguished Lecture at Lehigh University</a:t>
            </a:r>
            <a:endParaRPr/>
          </a:p>
        </p:txBody>
      </p:sp>
      <p:pic>
        <p:nvPicPr>
          <p:cNvPr id="271" name="Google Shape;271;p37"/>
          <p:cNvPicPr preferRelativeResize="0"/>
          <p:nvPr/>
        </p:nvPicPr>
        <p:blipFill rotWithShape="1">
          <a:blip r:embed="rId7">
            <a:alphaModFix/>
          </a:blip>
          <a:srcRect t="12431" b="12737"/>
          <a:stretch/>
        </p:blipFill>
        <p:spPr>
          <a:xfrm>
            <a:off x="5995218" y="3393074"/>
            <a:ext cx="3095608" cy="1737360"/>
          </a:xfrm>
          <a:prstGeom prst="rect">
            <a:avLst/>
          </a:prstGeom>
          <a:noFill/>
          <a:ln>
            <a:noFill/>
          </a:ln>
        </p:spPr>
      </p:pic>
      <p:pic>
        <p:nvPicPr>
          <p:cNvPr id="272" name="Google Shape;272;p37" descr="23 MAR GUI update.PNG"/>
          <p:cNvPicPr preferRelativeResize="0"/>
          <p:nvPr/>
        </p:nvPicPr>
        <p:blipFill rotWithShape="1">
          <a:blip r:embed="rId8">
            <a:alphaModFix/>
          </a:blip>
          <a:srcRect/>
          <a:stretch/>
        </p:blipFill>
        <p:spPr>
          <a:xfrm>
            <a:off x="5909848" y="1826944"/>
            <a:ext cx="3139209" cy="1645920"/>
          </a:xfrm>
          <a:prstGeom prst="rect">
            <a:avLst/>
          </a:prstGeom>
          <a:noFill/>
          <a:ln>
            <a:noFill/>
          </a:ln>
        </p:spPr>
      </p:pic>
      <p:pic>
        <p:nvPicPr>
          <p:cNvPr id="273" name="Google Shape;273;p37"/>
          <p:cNvPicPr preferRelativeResize="0"/>
          <p:nvPr/>
        </p:nvPicPr>
        <p:blipFill rotWithShape="1">
          <a:blip r:embed="rId9">
            <a:alphaModFix/>
          </a:blip>
          <a:srcRect l="684" t="13182" r="-683" b="28816"/>
          <a:stretch/>
        </p:blipFill>
        <p:spPr>
          <a:xfrm>
            <a:off x="2845277" y="1905000"/>
            <a:ext cx="2954893" cy="12801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8"/>
          <p:cNvSpPr/>
          <p:nvPr/>
        </p:nvSpPr>
        <p:spPr>
          <a:xfrm>
            <a:off x="2928461" y="966408"/>
            <a:ext cx="3505199" cy="5486400"/>
          </a:xfrm>
          <a:prstGeom prst="roundRect">
            <a:avLst>
              <a:gd name="adj" fmla="val 16667"/>
            </a:avLst>
          </a:prstGeom>
          <a:solidFill>
            <a:srgbClr val="C29C6B"/>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38"/>
          <p:cNvSpPr txBox="1">
            <a:spLocks noGrp="1"/>
          </p:cNvSpPr>
          <p:nvPr>
            <p:ph type="sldNum" idx="12"/>
          </p:nvPr>
        </p:nvSpPr>
        <p:spPr>
          <a:xfrm>
            <a:off x="6705600" y="6550703"/>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888888"/>
                </a:solidFill>
              </a:rPr>
              <a:t>5</a:t>
            </a:fld>
            <a:endParaRPr>
              <a:solidFill>
                <a:srgbClr val="888888"/>
              </a:solidFill>
            </a:endParaRPr>
          </a:p>
        </p:txBody>
      </p:sp>
      <p:sp>
        <p:nvSpPr>
          <p:cNvPr id="280" name="Google Shape;280;p38"/>
          <p:cNvSpPr txBox="1">
            <a:spLocks noGrp="1"/>
          </p:cNvSpPr>
          <p:nvPr>
            <p:ph type="title"/>
          </p:nvPr>
        </p:nvSpPr>
        <p:spPr>
          <a:xfrm>
            <a:off x="1295400" y="76200"/>
            <a:ext cx="6477000" cy="762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200"/>
              <a:buFont typeface="Calibri"/>
              <a:buNone/>
            </a:pPr>
            <a:r>
              <a:rPr lang="en-US" sz="3200" b="1">
                <a:solidFill>
                  <a:schemeClr val="dk1"/>
                </a:solidFill>
              </a:rPr>
              <a:t>Cadet Competitive Cyber Team (C3T)</a:t>
            </a:r>
            <a:endParaRPr/>
          </a:p>
        </p:txBody>
      </p:sp>
      <p:pic>
        <p:nvPicPr>
          <p:cNvPr id="281" name="Google Shape;281;p38"/>
          <p:cNvPicPr preferRelativeResize="0"/>
          <p:nvPr/>
        </p:nvPicPr>
        <p:blipFill rotWithShape="1">
          <a:blip r:embed="rId3">
            <a:alphaModFix/>
          </a:blip>
          <a:srcRect/>
          <a:stretch/>
        </p:blipFill>
        <p:spPr>
          <a:xfrm>
            <a:off x="3162300" y="1135761"/>
            <a:ext cx="3048000" cy="2286000"/>
          </a:xfrm>
          <a:prstGeom prst="rect">
            <a:avLst/>
          </a:prstGeom>
          <a:noFill/>
          <a:ln>
            <a:noFill/>
          </a:ln>
        </p:spPr>
      </p:pic>
      <p:pic>
        <p:nvPicPr>
          <p:cNvPr id="282" name="Google Shape;282;p38"/>
          <p:cNvPicPr preferRelativeResize="0"/>
          <p:nvPr/>
        </p:nvPicPr>
        <p:blipFill rotWithShape="1">
          <a:blip r:embed="rId4">
            <a:alphaModFix/>
          </a:blip>
          <a:srcRect l="9624" t="34616" r="14240"/>
          <a:stretch/>
        </p:blipFill>
        <p:spPr>
          <a:xfrm>
            <a:off x="10221" y="3822955"/>
            <a:ext cx="2840019" cy="1828800"/>
          </a:xfrm>
          <a:prstGeom prst="rect">
            <a:avLst/>
          </a:prstGeom>
          <a:noFill/>
          <a:ln>
            <a:noFill/>
          </a:ln>
        </p:spPr>
      </p:pic>
      <p:pic>
        <p:nvPicPr>
          <p:cNvPr id="283" name="Google Shape;283;p38" descr="page1image41515024"/>
          <p:cNvPicPr preferRelativeResize="0"/>
          <p:nvPr/>
        </p:nvPicPr>
        <p:blipFill rotWithShape="1">
          <a:blip r:embed="rId5">
            <a:alphaModFix/>
          </a:blip>
          <a:srcRect l="6548" r="14881"/>
          <a:stretch/>
        </p:blipFill>
        <p:spPr>
          <a:xfrm>
            <a:off x="61678" y="1259006"/>
            <a:ext cx="2743201" cy="1828800"/>
          </a:xfrm>
          <a:prstGeom prst="rect">
            <a:avLst/>
          </a:prstGeom>
          <a:noFill/>
          <a:ln>
            <a:noFill/>
          </a:ln>
        </p:spPr>
      </p:pic>
      <p:pic>
        <p:nvPicPr>
          <p:cNvPr id="284" name="Google Shape;284;p38"/>
          <p:cNvPicPr preferRelativeResize="0"/>
          <p:nvPr/>
        </p:nvPicPr>
        <p:blipFill rotWithShape="1">
          <a:blip r:embed="rId6">
            <a:alphaModFix/>
          </a:blip>
          <a:srcRect t="28192" b="5194"/>
          <a:stretch/>
        </p:blipFill>
        <p:spPr>
          <a:xfrm>
            <a:off x="6779820" y="3744597"/>
            <a:ext cx="2059380" cy="1828800"/>
          </a:xfrm>
          <a:prstGeom prst="rect">
            <a:avLst/>
          </a:prstGeom>
          <a:noFill/>
          <a:ln>
            <a:noFill/>
          </a:ln>
        </p:spPr>
      </p:pic>
      <p:sp>
        <p:nvSpPr>
          <p:cNvPr id="285" name="Google Shape;285;p38"/>
          <p:cNvSpPr txBox="1"/>
          <p:nvPr/>
        </p:nvSpPr>
        <p:spPr>
          <a:xfrm>
            <a:off x="2937912" y="3526285"/>
            <a:ext cx="3462888"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dk1"/>
                </a:solidFill>
                <a:latin typeface="Calibri"/>
                <a:ea typeface="Calibri"/>
                <a:cs typeface="Calibri"/>
                <a:sym typeface="Calibri"/>
              </a:rPr>
              <a:t>NSA Cyber Defense Exercise (NCX)</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 Air Force Academy</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37 USMA Cadets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Service Academies and several Universities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4 modules and a culminating force on force event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USMA Finished 3</a:t>
            </a:r>
            <a:r>
              <a:rPr lang="en-US" sz="1800" baseline="30000">
                <a:solidFill>
                  <a:schemeClr val="dk1"/>
                </a:solidFill>
                <a:latin typeface="Calibri"/>
                <a:ea typeface="Calibri"/>
                <a:cs typeface="Calibri"/>
                <a:sym typeface="Calibri"/>
              </a:rPr>
              <a:t>rd</a:t>
            </a:r>
            <a:r>
              <a:rPr lang="en-US" sz="1800">
                <a:solidFill>
                  <a:schemeClr val="dk1"/>
                </a:solidFill>
                <a:latin typeface="Calibri"/>
                <a:ea typeface="Calibri"/>
                <a:cs typeface="Calibri"/>
                <a:sym typeface="Calibri"/>
              </a:rPr>
              <a:t> this year</a:t>
            </a:r>
            <a:endParaRPr/>
          </a:p>
        </p:txBody>
      </p:sp>
      <p:sp>
        <p:nvSpPr>
          <p:cNvPr id="286" name="Google Shape;286;p38"/>
          <p:cNvSpPr txBox="1"/>
          <p:nvPr/>
        </p:nvSpPr>
        <p:spPr>
          <a:xfrm>
            <a:off x="44371" y="3132215"/>
            <a:ext cx="2840019" cy="600164"/>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u="sng">
                <a:solidFill>
                  <a:schemeClr val="lt1"/>
                </a:solidFill>
                <a:latin typeface="Calibri"/>
                <a:ea typeface="Calibri"/>
                <a:cs typeface="Calibri"/>
                <a:sym typeface="Calibri"/>
              </a:rPr>
              <a:t>Collegiate Cyber Defense Competition: </a:t>
            </a:r>
            <a:r>
              <a:rPr lang="en-US" sz="1100">
                <a:solidFill>
                  <a:schemeClr val="lt1"/>
                </a:solidFill>
                <a:latin typeface="Calibri"/>
                <a:ea typeface="Calibri"/>
                <a:cs typeface="Calibri"/>
                <a:sym typeface="Calibri"/>
              </a:rPr>
              <a:t>C3T competed in CCDC for the second time. This exposes the Cadets to DCO</a:t>
            </a:r>
            <a:endParaRPr/>
          </a:p>
        </p:txBody>
      </p:sp>
      <p:sp>
        <p:nvSpPr>
          <p:cNvPr id="287" name="Google Shape;287;p38"/>
          <p:cNvSpPr txBox="1"/>
          <p:nvPr/>
        </p:nvSpPr>
        <p:spPr>
          <a:xfrm>
            <a:off x="32901" y="5708904"/>
            <a:ext cx="2840019" cy="769441"/>
          </a:xfrm>
          <a:prstGeom prst="rect">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u="sng">
                <a:solidFill>
                  <a:schemeClr val="dk1"/>
                </a:solidFill>
                <a:latin typeface="Calibri"/>
                <a:ea typeface="Calibri"/>
                <a:cs typeface="Calibri"/>
                <a:sym typeface="Calibri"/>
              </a:rPr>
              <a:t>2019 SANS Academy Cup:</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10 Cadets gave up their Spring Break to attend SANS Training. They got </a:t>
            </a:r>
            <a:r>
              <a:rPr lang="en-US" sz="1100" b="1">
                <a:solidFill>
                  <a:srgbClr val="0000FF"/>
                </a:solidFill>
                <a:latin typeface="Calibri"/>
                <a:ea typeface="Calibri"/>
                <a:cs typeface="Calibri"/>
                <a:sym typeface="Calibri"/>
              </a:rPr>
              <a:t>1</a:t>
            </a:r>
            <a:r>
              <a:rPr lang="en-US" sz="1100" b="1" baseline="30000">
                <a:solidFill>
                  <a:srgbClr val="0000FF"/>
                </a:solidFill>
                <a:latin typeface="Calibri"/>
                <a:ea typeface="Calibri"/>
                <a:cs typeface="Calibri"/>
                <a:sym typeface="Calibri"/>
              </a:rPr>
              <a:t>st</a:t>
            </a:r>
            <a:r>
              <a:rPr lang="en-US" sz="1100" b="1">
                <a:solidFill>
                  <a:srgbClr val="0000FF"/>
                </a:solidFill>
                <a:latin typeface="Calibri"/>
                <a:ea typeface="Calibri"/>
                <a:cs typeface="Calibri"/>
                <a:sym typeface="Calibri"/>
              </a:rPr>
              <a:t> place </a:t>
            </a:r>
            <a:r>
              <a:rPr lang="en-US" sz="1100">
                <a:solidFill>
                  <a:schemeClr val="dk1"/>
                </a:solidFill>
                <a:latin typeface="Calibri"/>
                <a:ea typeface="Calibri"/>
                <a:cs typeface="Calibri"/>
                <a:sym typeface="Calibri"/>
              </a:rPr>
              <a:t>in NetWars versus the other academies</a:t>
            </a:r>
            <a:endParaRPr/>
          </a:p>
        </p:txBody>
      </p:sp>
      <p:sp>
        <p:nvSpPr>
          <p:cNvPr id="288" name="Google Shape;288;p38"/>
          <p:cNvSpPr txBox="1"/>
          <p:nvPr/>
        </p:nvSpPr>
        <p:spPr>
          <a:xfrm>
            <a:off x="6488211" y="5588913"/>
            <a:ext cx="2600206" cy="861774"/>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u="sng">
                <a:solidFill>
                  <a:schemeClr val="lt1"/>
                </a:solidFill>
                <a:latin typeface="Calibri"/>
                <a:ea typeface="Calibri"/>
                <a:cs typeface="Calibri"/>
                <a:sym typeface="Calibri"/>
              </a:rPr>
              <a:t>National Collegiate Penetration Testing Competition:</a:t>
            </a:r>
            <a:endParaRPr/>
          </a:p>
          <a:p>
            <a:pPr marL="0" marR="0" lvl="0" indent="0" algn="l" rtl="0">
              <a:spcBef>
                <a:spcPts val="0"/>
              </a:spcBef>
              <a:spcAft>
                <a:spcPts val="0"/>
              </a:spcAft>
              <a:buNone/>
            </a:pPr>
            <a:r>
              <a:rPr lang="en-US" sz="1000">
                <a:solidFill>
                  <a:schemeClr val="lt1"/>
                </a:solidFill>
                <a:latin typeface="Calibri"/>
                <a:ea typeface="Calibri"/>
                <a:cs typeface="Calibri"/>
                <a:sym typeface="Calibri"/>
              </a:rPr>
              <a:t>USMA competed in this competition for the first time. The only service academy to participate</a:t>
            </a:r>
            <a:endParaRPr/>
          </a:p>
        </p:txBody>
      </p:sp>
      <p:sp>
        <p:nvSpPr>
          <p:cNvPr id="289" name="Google Shape;289;p38"/>
          <p:cNvSpPr txBox="1"/>
          <p:nvPr/>
        </p:nvSpPr>
        <p:spPr>
          <a:xfrm>
            <a:off x="6476999" y="3128918"/>
            <a:ext cx="2611418" cy="600164"/>
          </a:xfrm>
          <a:prstGeom prst="rect">
            <a:avLst/>
          </a:prstGeom>
          <a:solidFill>
            <a:srgbClr val="BFBF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u="sng">
                <a:solidFill>
                  <a:schemeClr val="dk1"/>
                </a:solidFill>
                <a:latin typeface="Calibri"/>
                <a:ea typeface="Calibri"/>
                <a:cs typeface="Calibri"/>
                <a:sym typeface="Calibri"/>
              </a:rPr>
              <a:t>Army vs. Air Force Capture the Flag:</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First ever “star match” cyber competition created by C3T coaches</a:t>
            </a:r>
            <a:endParaRPr/>
          </a:p>
        </p:txBody>
      </p:sp>
      <p:pic>
        <p:nvPicPr>
          <p:cNvPr id="290" name="Google Shape;290;p38"/>
          <p:cNvPicPr preferRelativeResize="0"/>
          <p:nvPr/>
        </p:nvPicPr>
        <p:blipFill rotWithShape="1">
          <a:blip r:embed="rId7">
            <a:alphaModFix/>
          </a:blip>
          <a:srcRect/>
          <a:stretch/>
        </p:blipFill>
        <p:spPr>
          <a:xfrm>
            <a:off x="6465662" y="1269087"/>
            <a:ext cx="2606040" cy="17373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sldNum" idx="12"/>
          </p:nvPr>
        </p:nvSpPr>
        <p:spPr>
          <a:xfrm>
            <a:off x="6705600" y="6550703"/>
            <a:ext cx="2133600" cy="365125"/>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solidFill>
                  <a:srgbClr val="888888"/>
                </a:solidFill>
              </a:rPr>
              <a:t>6</a:t>
            </a:fld>
            <a:endParaRPr>
              <a:solidFill>
                <a:srgbClr val="888888"/>
              </a:solidFill>
            </a:endParaRPr>
          </a:p>
        </p:txBody>
      </p:sp>
      <p:sp>
        <p:nvSpPr>
          <p:cNvPr id="296" name="Google Shape;296;p39"/>
          <p:cNvSpPr txBox="1"/>
          <p:nvPr/>
        </p:nvSpPr>
        <p:spPr>
          <a:xfrm>
            <a:off x="1263216" y="233067"/>
            <a:ext cx="4857750" cy="571500"/>
          </a:xfrm>
          <a:prstGeom prst="rect">
            <a:avLst/>
          </a:prstGeom>
          <a:noFill/>
          <a:ln>
            <a:noFill/>
          </a:ln>
        </p:spPr>
        <p:txBody>
          <a:bodyPr spcFirstLastPara="1" wrap="square" lIns="91425" tIns="45700" rIns="91425" bIns="45700" anchor="ctr" anchorCtr="0">
            <a:noAutofit/>
          </a:bodyPr>
          <a:lstStyle/>
          <a:p>
            <a:pPr marL="900113" marR="0" lvl="0" indent="-900113" algn="l" rtl="0">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Margin of Excellence</a:t>
            </a:r>
            <a:endParaRPr/>
          </a:p>
        </p:txBody>
      </p:sp>
      <p:grpSp>
        <p:nvGrpSpPr>
          <p:cNvPr id="297" name="Google Shape;297;p39"/>
          <p:cNvGrpSpPr/>
          <p:nvPr/>
        </p:nvGrpSpPr>
        <p:grpSpPr>
          <a:xfrm>
            <a:off x="-76200" y="1295400"/>
            <a:ext cx="3407272" cy="4419601"/>
            <a:chOff x="3962400" y="1084130"/>
            <a:chExt cx="3407272" cy="4419601"/>
          </a:xfrm>
        </p:grpSpPr>
        <p:sp>
          <p:nvSpPr>
            <p:cNvPr id="298" name="Google Shape;298;p39"/>
            <p:cNvSpPr/>
            <p:nvPr/>
          </p:nvSpPr>
          <p:spPr>
            <a:xfrm>
              <a:off x="4158675" y="1128312"/>
              <a:ext cx="2932785" cy="3894319"/>
            </a:xfrm>
            <a:prstGeom prst="roundRect">
              <a:avLst>
                <a:gd name="adj" fmla="val 5576"/>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99" name="Google Shape;299;p39" descr="Y:\Cyber\201311_EUCOM abstract\pics\cybercom.png"/>
            <p:cNvPicPr preferRelativeResize="0"/>
            <p:nvPr/>
          </p:nvPicPr>
          <p:blipFill rotWithShape="1">
            <a:blip r:embed="rId3">
              <a:alphaModFix/>
            </a:blip>
            <a:srcRect/>
            <a:stretch/>
          </p:blipFill>
          <p:spPr>
            <a:xfrm>
              <a:off x="5029200" y="1888171"/>
              <a:ext cx="792873" cy="731520"/>
            </a:xfrm>
            <a:prstGeom prst="rect">
              <a:avLst/>
            </a:prstGeom>
            <a:noFill/>
            <a:ln>
              <a:noFill/>
            </a:ln>
          </p:spPr>
        </p:pic>
        <p:pic>
          <p:nvPicPr>
            <p:cNvPr id="300" name="Google Shape;300;p39" descr="C:\Users\David.Raymond\Pictures\logos\nsa.png"/>
            <p:cNvPicPr preferRelativeResize="0"/>
            <p:nvPr/>
          </p:nvPicPr>
          <p:blipFill rotWithShape="1">
            <a:blip r:embed="rId4">
              <a:alphaModFix/>
            </a:blip>
            <a:srcRect/>
            <a:stretch/>
          </p:blipFill>
          <p:spPr>
            <a:xfrm>
              <a:off x="4281471" y="1889595"/>
              <a:ext cx="728268" cy="731520"/>
            </a:xfrm>
            <a:prstGeom prst="rect">
              <a:avLst/>
            </a:prstGeom>
            <a:noFill/>
            <a:ln>
              <a:noFill/>
            </a:ln>
          </p:spPr>
        </p:pic>
        <p:pic>
          <p:nvPicPr>
            <p:cNvPr id="301" name="Google Shape;301;p39" descr="C:\Users\David.Raymond\Pictures\logos\arl.png"/>
            <p:cNvPicPr preferRelativeResize="0"/>
            <p:nvPr/>
          </p:nvPicPr>
          <p:blipFill rotWithShape="1">
            <a:blip r:embed="rId5">
              <a:alphaModFix/>
            </a:blip>
            <a:srcRect/>
            <a:stretch/>
          </p:blipFill>
          <p:spPr>
            <a:xfrm>
              <a:off x="4275487" y="2794274"/>
              <a:ext cx="717727" cy="457200"/>
            </a:xfrm>
            <a:prstGeom prst="rect">
              <a:avLst/>
            </a:prstGeom>
            <a:noFill/>
            <a:ln>
              <a:noFill/>
            </a:ln>
          </p:spPr>
        </p:pic>
        <p:pic>
          <p:nvPicPr>
            <p:cNvPr id="302" name="Google Shape;302;p39" descr="C:\Users\David.Raymond\Pictures\logos\facebook.png"/>
            <p:cNvPicPr preferRelativeResize="0"/>
            <p:nvPr/>
          </p:nvPicPr>
          <p:blipFill rotWithShape="1">
            <a:blip r:embed="rId6">
              <a:alphaModFix/>
            </a:blip>
            <a:srcRect/>
            <a:stretch/>
          </p:blipFill>
          <p:spPr>
            <a:xfrm>
              <a:off x="4394204" y="4302894"/>
              <a:ext cx="457200" cy="457200"/>
            </a:xfrm>
            <a:prstGeom prst="rect">
              <a:avLst/>
            </a:prstGeom>
            <a:noFill/>
            <a:ln>
              <a:noFill/>
            </a:ln>
          </p:spPr>
        </p:pic>
        <p:pic>
          <p:nvPicPr>
            <p:cNvPr id="303" name="Google Shape;303;p39" descr="C:\Users\David.Raymond\Pictures\logos\disney.jpg"/>
            <p:cNvPicPr preferRelativeResize="0"/>
            <p:nvPr/>
          </p:nvPicPr>
          <p:blipFill rotWithShape="1">
            <a:blip r:embed="rId7">
              <a:alphaModFix/>
            </a:blip>
            <a:srcRect/>
            <a:stretch/>
          </p:blipFill>
          <p:spPr>
            <a:xfrm>
              <a:off x="5029200" y="4284530"/>
              <a:ext cx="548640" cy="548640"/>
            </a:xfrm>
            <a:prstGeom prst="rect">
              <a:avLst/>
            </a:prstGeom>
            <a:noFill/>
            <a:ln>
              <a:noFill/>
            </a:ln>
          </p:spPr>
        </p:pic>
        <p:sp>
          <p:nvSpPr>
            <p:cNvPr id="304" name="Google Shape;304;p39"/>
            <p:cNvSpPr txBox="1"/>
            <p:nvPr/>
          </p:nvSpPr>
          <p:spPr>
            <a:xfrm>
              <a:off x="3962400" y="1084130"/>
              <a:ext cx="2423015"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Cadet Internship</a:t>
              </a:r>
              <a:endParaRPr/>
            </a:p>
            <a:p>
              <a:pPr marL="0" marR="0" lvl="0" indent="0" algn="ctr" rtl="0">
                <a:spcBef>
                  <a:spcPts val="0"/>
                </a:spcBef>
                <a:spcAft>
                  <a:spcPts val="0"/>
                </a:spcAft>
                <a:buNone/>
              </a:pPr>
              <a:r>
                <a:rPr lang="en-US" sz="2000" b="1">
                  <a:solidFill>
                    <a:srgbClr val="000000"/>
                  </a:solidFill>
                  <a:latin typeface="Calibri"/>
                  <a:ea typeface="Calibri"/>
                  <a:cs typeface="Calibri"/>
                  <a:sym typeface="Calibri"/>
                </a:rPr>
                <a:t>Opportunities</a:t>
              </a:r>
              <a:endParaRPr/>
            </a:p>
          </p:txBody>
        </p:sp>
        <p:pic>
          <p:nvPicPr>
            <p:cNvPr id="305" name="Google Shape;305;p39" descr="O:\3_Operations\Briefs\stock_images\ibm_logo.jpg"/>
            <p:cNvPicPr preferRelativeResize="0"/>
            <p:nvPr/>
          </p:nvPicPr>
          <p:blipFill rotWithShape="1">
            <a:blip r:embed="rId8">
              <a:alphaModFix/>
            </a:blip>
            <a:srcRect/>
            <a:stretch/>
          </p:blipFill>
          <p:spPr>
            <a:xfrm>
              <a:off x="5791200" y="4190047"/>
              <a:ext cx="640080" cy="640080"/>
            </a:xfrm>
            <a:prstGeom prst="rect">
              <a:avLst/>
            </a:prstGeom>
            <a:noFill/>
            <a:ln>
              <a:noFill/>
            </a:ln>
          </p:spPr>
        </p:pic>
        <p:pic>
          <p:nvPicPr>
            <p:cNvPr id="306" name="Google Shape;306;p39" descr="fbi_logo.jpg"/>
            <p:cNvPicPr preferRelativeResize="0"/>
            <p:nvPr/>
          </p:nvPicPr>
          <p:blipFill rotWithShape="1">
            <a:blip r:embed="rId9">
              <a:alphaModFix/>
            </a:blip>
            <a:srcRect/>
            <a:stretch/>
          </p:blipFill>
          <p:spPr>
            <a:xfrm>
              <a:off x="5074920" y="2786366"/>
              <a:ext cx="640080" cy="640080"/>
            </a:xfrm>
            <a:prstGeom prst="rect">
              <a:avLst/>
            </a:prstGeom>
            <a:noFill/>
            <a:ln>
              <a:noFill/>
            </a:ln>
          </p:spPr>
        </p:pic>
        <p:sp>
          <p:nvSpPr>
            <p:cNvPr id="307" name="Google Shape;307;p39"/>
            <p:cNvSpPr/>
            <p:nvPr/>
          </p:nvSpPr>
          <p:spPr>
            <a:xfrm>
              <a:off x="4119903" y="4981623"/>
              <a:ext cx="1595098" cy="522108"/>
            </a:xfrm>
            <a:prstGeom prst="roundRect">
              <a:avLst>
                <a:gd name="adj" fmla="val 16667"/>
              </a:avLst>
            </a:prstGeom>
            <a:solidFill>
              <a:srgbClr val="C29C6B">
                <a:alpha val="60000"/>
              </a:srgbClr>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40+ EE,CS, IT slots at 30</a:t>
              </a:r>
              <a:r>
                <a:rPr lang="en-US" sz="1100" baseline="30000">
                  <a:solidFill>
                    <a:srgbClr val="FFFFFF"/>
                  </a:solidFill>
                  <a:latin typeface="Calibri"/>
                  <a:ea typeface="Calibri"/>
                  <a:cs typeface="Calibri"/>
                  <a:sym typeface="Calibri"/>
                </a:rPr>
                <a:t>+</a:t>
              </a:r>
              <a:r>
                <a:rPr lang="en-US" sz="1100">
                  <a:solidFill>
                    <a:srgbClr val="FFFFFF"/>
                  </a:solidFill>
                  <a:latin typeface="Calibri"/>
                  <a:ea typeface="Calibri"/>
                  <a:cs typeface="Calibri"/>
                  <a:sym typeface="Calibri"/>
                </a:rPr>
                <a:t> Freshman – Juniors</a:t>
              </a:r>
              <a:endParaRPr/>
            </a:p>
          </p:txBody>
        </p:sp>
        <p:sp>
          <p:nvSpPr>
            <p:cNvPr id="308" name="Google Shape;308;p39"/>
            <p:cNvSpPr txBox="1"/>
            <p:nvPr/>
          </p:nvSpPr>
          <p:spPr>
            <a:xfrm>
              <a:off x="5105400" y="3577301"/>
              <a:ext cx="86161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OGA</a:t>
              </a:r>
              <a:endParaRPr/>
            </a:p>
          </p:txBody>
        </p:sp>
        <p:pic>
          <p:nvPicPr>
            <p:cNvPr id="309" name="Google Shape;309;p39"/>
            <p:cNvPicPr preferRelativeResize="0"/>
            <p:nvPr/>
          </p:nvPicPr>
          <p:blipFill rotWithShape="1">
            <a:blip r:embed="rId10">
              <a:alphaModFix/>
            </a:blip>
            <a:srcRect/>
            <a:stretch/>
          </p:blipFill>
          <p:spPr>
            <a:xfrm>
              <a:off x="5806440" y="1762715"/>
              <a:ext cx="822960" cy="822960"/>
            </a:xfrm>
            <a:prstGeom prst="rect">
              <a:avLst/>
            </a:prstGeom>
            <a:noFill/>
            <a:ln>
              <a:noFill/>
            </a:ln>
          </p:spPr>
        </p:pic>
        <p:sp>
          <p:nvSpPr>
            <p:cNvPr id="310" name="Google Shape;310;p39"/>
            <p:cNvSpPr/>
            <p:nvPr/>
          </p:nvSpPr>
          <p:spPr>
            <a:xfrm>
              <a:off x="5791200" y="2727063"/>
              <a:ext cx="1567105" cy="490668"/>
            </a:xfrm>
            <a:prstGeom prst="roundRect">
              <a:avLst>
                <a:gd name="adj" fmla="val 16667"/>
              </a:avLst>
            </a:prstGeom>
            <a:solidFill>
              <a:srgbClr val="C29C6B">
                <a:alpha val="60000"/>
              </a:srgbClr>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&lt;10 USG &amp; Allied Orgs Freshman – Juniors</a:t>
              </a:r>
              <a:endParaRPr/>
            </a:p>
          </p:txBody>
        </p:sp>
        <p:sp>
          <p:nvSpPr>
            <p:cNvPr id="311" name="Google Shape;311;p39"/>
            <p:cNvSpPr/>
            <p:nvPr/>
          </p:nvSpPr>
          <p:spPr>
            <a:xfrm>
              <a:off x="6019800" y="1355462"/>
              <a:ext cx="1349872" cy="490668"/>
            </a:xfrm>
            <a:prstGeom prst="roundRect">
              <a:avLst>
                <a:gd name="adj" fmla="val 16667"/>
              </a:avLst>
            </a:prstGeom>
            <a:solidFill>
              <a:srgbClr val="C29C6B">
                <a:alpha val="60000"/>
              </a:srgbClr>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70+ At DoD Orgs Freshman – Juniors</a:t>
              </a:r>
              <a:endParaRPr/>
            </a:p>
          </p:txBody>
        </p:sp>
        <p:pic>
          <p:nvPicPr>
            <p:cNvPr id="312" name="Google Shape;312;p39"/>
            <p:cNvPicPr preferRelativeResize="0"/>
            <p:nvPr/>
          </p:nvPicPr>
          <p:blipFill rotWithShape="1">
            <a:blip r:embed="rId11">
              <a:alphaModFix/>
            </a:blip>
            <a:srcRect l="4099" t="23770" r="10655" b="23769"/>
            <a:stretch/>
          </p:blipFill>
          <p:spPr>
            <a:xfrm>
              <a:off x="4191000" y="3505664"/>
              <a:ext cx="891539" cy="548640"/>
            </a:xfrm>
            <a:prstGeom prst="rect">
              <a:avLst/>
            </a:prstGeom>
            <a:noFill/>
            <a:ln>
              <a:noFill/>
            </a:ln>
          </p:spPr>
        </p:pic>
      </p:grpSp>
      <p:grpSp>
        <p:nvGrpSpPr>
          <p:cNvPr id="313" name="Google Shape;313;p39"/>
          <p:cNvGrpSpPr/>
          <p:nvPr/>
        </p:nvGrpSpPr>
        <p:grpSpPr>
          <a:xfrm>
            <a:off x="5917847" y="1290935"/>
            <a:ext cx="3302353" cy="3509665"/>
            <a:chOff x="5664459" y="2052935"/>
            <a:chExt cx="3302353" cy="3509665"/>
          </a:xfrm>
        </p:grpSpPr>
        <p:sp>
          <p:nvSpPr>
            <p:cNvPr id="314" name="Google Shape;314;p39"/>
            <p:cNvSpPr/>
            <p:nvPr/>
          </p:nvSpPr>
          <p:spPr>
            <a:xfrm>
              <a:off x="6019800" y="2083236"/>
              <a:ext cx="2805173" cy="3479364"/>
            </a:xfrm>
            <a:prstGeom prst="roundRect">
              <a:avLst>
                <a:gd name="adj" fmla="val 5576"/>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5" name="Google Shape;315;p39" descr="OHS_imagesCAXI13RG.jpg"/>
            <p:cNvPicPr preferRelativeResize="0"/>
            <p:nvPr/>
          </p:nvPicPr>
          <p:blipFill rotWithShape="1">
            <a:blip r:embed="rId12">
              <a:alphaModFix/>
            </a:blip>
            <a:srcRect/>
            <a:stretch/>
          </p:blipFill>
          <p:spPr>
            <a:xfrm>
              <a:off x="7848600" y="3568421"/>
              <a:ext cx="937202" cy="640080"/>
            </a:xfrm>
            <a:prstGeom prst="rect">
              <a:avLst/>
            </a:prstGeom>
            <a:noFill/>
            <a:ln>
              <a:noFill/>
            </a:ln>
          </p:spPr>
        </p:pic>
        <p:pic>
          <p:nvPicPr>
            <p:cNvPr id="316" name="Google Shape;316;p39" descr="dc-21-logo-sm.png"/>
            <p:cNvPicPr preferRelativeResize="0"/>
            <p:nvPr/>
          </p:nvPicPr>
          <p:blipFill rotWithShape="1">
            <a:blip r:embed="rId13">
              <a:alphaModFix/>
            </a:blip>
            <a:srcRect/>
            <a:stretch/>
          </p:blipFill>
          <p:spPr>
            <a:xfrm>
              <a:off x="6965409" y="4278024"/>
              <a:ext cx="851981" cy="640080"/>
            </a:xfrm>
            <a:prstGeom prst="rect">
              <a:avLst/>
            </a:prstGeom>
            <a:noFill/>
            <a:ln>
              <a:noFill/>
            </a:ln>
          </p:spPr>
        </p:pic>
        <p:grpSp>
          <p:nvGrpSpPr>
            <p:cNvPr id="317" name="Google Shape;317;p39"/>
            <p:cNvGrpSpPr/>
            <p:nvPr/>
          </p:nvGrpSpPr>
          <p:grpSpPr>
            <a:xfrm>
              <a:off x="6234836" y="3585717"/>
              <a:ext cx="1729154" cy="548640"/>
              <a:chOff x="320040" y="5154549"/>
              <a:chExt cx="3140583" cy="1109092"/>
            </a:xfrm>
          </p:grpSpPr>
          <p:sp>
            <p:nvSpPr>
              <p:cNvPr id="318" name="Google Shape;318;p39"/>
              <p:cNvSpPr/>
              <p:nvPr/>
            </p:nvSpPr>
            <p:spPr>
              <a:xfrm>
                <a:off x="320040" y="5239513"/>
                <a:ext cx="2971800" cy="1024128"/>
              </a:xfrm>
              <a:prstGeom prst="rect">
                <a:avLst/>
              </a:prstGeom>
              <a:solidFill>
                <a:schemeClr val="dk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19" name="Google Shape;319;p39" descr="bh_logo.png"/>
              <p:cNvPicPr preferRelativeResize="0"/>
              <p:nvPr/>
            </p:nvPicPr>
            <p:blipFill rotWithShape="1">
              <a:blip r:embed="rId14">
                <a:alphaModFix/>
              </a:blip>
              <a:srcRect/>
              <a:stretch/>
            </p:blipFill>
            <p:spPr>
              <a:xfrm>
                <a:off x="507873" y="5154549"/>
                <a:ext cx="2952750" cy="1047750"/>
              </a:xfrm>
              <a:prstGeom prst="rect">
                <a:avLst/>
              </a:prstGeom>
              <a:noFill/>
              <a:ln>
                <a:noFill/>
              </a:ln>
            </p:spPr>
          </p:pic>
        </p:grpSp>
        <p:pic>
          <p:nvPicPr>
            <p:cNvPr id="320" name="Google Shape;320;p39" descr="shmoo.png"/>
            <p:cNvPicPr preferRelativeResize="0"/>
            <p:nvPr/>
          </p:nvPicPr>
          <p:blipFill rotWithShape="1">
            <a:blip r:embed="rId15">
              <a:alphaModFix/>
            </a:blip>
            <a:srcRect/>
            <a:stretch/>
          </p:blipFill>
          <p:spPr>
            <a:xfrm>
              <a:off x="6186674" y="3171122"/>
              <a:ext cx="2257921" cy="365760"/>
            </a:xfrm>
            <a:prstGeom prst="rect">
              <a:avLst/>
            </a:prstGeom>
            <a:noFill/>
            <a:ln>
              <a:noFill/>
            </a:ln>
          </p:spPr>
        </p:pic>
        <p:sp>
          <p:nvSpPr>
            <p:cNvPr id="321" name="Google Shape;321;p39"/>
            <p:cNvSpPr txBox="1"/>
            <p:nvPr/>
          </p:nvSpPr>
          <p:spPr>
            <a:xfrm>
              <a:off x="5664459" y="2052935"/>
              <a:ext cx="330235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000000"/>
                  </a:solidFill>
                  <a:latin typeface="Calibri"/>
                  <a:ea typeface="Calibri"/>
                  <a:cs typeface="Calibri"/>
                  <a:sym typeface="Calibri"/>
                </a:rPr>
                <a:t>Conferences &amp; Training</a:t>
              </a:r>
              <a:endParaRPr/>
            </a:p>
          </p:txBody>
        </p:sp>
        <p:pic>
          <p:nvPicPr>
            <p:cNvPr id="322" name="Google Shape;322;p39" descr="O:\3_Operations\Briefs\stock_images\ncur_logo.jpg"/>
            <p:cNvPicPr preferRelativeResize="0"/>
            <p:nvPr/>
          </p:nvPicPr>
          <p:blipFill rotWithShape="1">
            <a:blip r:embed="rId16">
              <a:alphaModFix/>
            </a:blip>
            <a:srcRect/>
            <a:stretch/>
          </p:blipFill>
          <p:spPr>
            <a:xfrm>
              <a:off x="7604699" y="2440177"/>
              <a:ext cx="1013460" cy="640080"/>
            </a:xfrm>
            <a:prstGeom prst="rect">
              <a:avLst/>
            </a:prstGeom>
            <a:noFill/>
            <a:ln>
              <a:noFill/>
            </a:ln>
          </p:spPr>
        </p:pic>
        <p:pic>
          <p:nvPicPr>
            <p:cNvPr id="323" name="Google Shape;323;p39" descr="O:\3_Operations\Briefs\stock_images\sans_logo.png"/>
            <p:cNvPicPr preferRelativeResize="0"/>
            <p:nvPr/>
          </p:nvPicPr>
          <p:blipFill rotWithShape="1">
            <a:blip r:embed="rId17">
              <a:alphaModFix/>
            </a:blip>
            <a:srcRect/>
            <a:stretch/>
          </p:blipFill>
          <p:spPr>
            <a:xfrm>
              <a:off x="6189661" y="2467451"/>
              <a:ext cx="1089498" cy="640080"/>
            </a:xfrm>
            <a:prstGeom prst="rect">
              <a:avLst/>
            </a:prstGeom>
            <a:noFill/>
            <a:ln>
              <a:noFill/>
            </a:ln>
          </p:spPr>
        </p:pic>
        <p:pic>
          <p:nvPicPr>
            <p:cNvPr id="324" name="Google Shape;324;p39"/>
            <p:cNvPicPr preferRelativeResize="0"/>
            <p:nvPr/>
          </p:nvPicPr>
          <p:blipFill rotWithShape="1">
            <a:blip r:embed="rId18">
              <a:alphaModFix/>
            </a:blip>
            <a:srcRect/>
            <a:stretch/>
          </p:blipFill>
          <p:spPr>
            <a:xfrm>
              <a:off x="6055594" y="4197373"/>
              <a:ext cx="822960" cy="822960"/>
            </a:xfrm>
            <a:prstGeom prst="rect">
              <a:avLst/>
            </a:prstGeom>
            <a:noFill/>
            <a:ln>
              <a:noFill/>
            </a:ln>
          </p:spPr>
        </p:pic>
        <p:sp>
          <p:nvSpPr>
            <p:cNvPr id="325" name="Google Shape;325;p39"/>
            <p:cNvSpPr/>
            <p:nvPr/>
          </p:nvSpPr>
          <p:spPr>
            <a:xfrm>
              <a:off x="7175801" y="5031445"/>
              <a:ext cx="1676400" cy="414220"/>
            </a:xfrm>
            <a:prstGeom prst="roundRect">
              <a:avLst>
                <a:gd name="adj" fmla="val 16667"/>
              </a:avLst>
            </a:prstGeom>
            <a:solidFill>
              <a:srgbClr val="C29C6B">
                <a:alpha val="60000"/>
              </a:srgbClr>
            </a:solidFill>
            <a:ln>
              <a:noFill/>
            </a:ln>
            <a:effectLst>
              <a:outerShdw blurRad="149987" dist="250190" dir="8460000" algn="ctr">
                <a:srgbClr val="000000">
                  <a:alpha val="2784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a:solidFill>
                    <a:srgbClr val="FFFFFF"/>
                  </a:solidFill>
                  <a:latin typeface="Calibri"/>
                  <a:ea typeface="Calibri"/>
                  <a:cs typeface="Calibri"/>
                  <a:sym typeface="Calibri"/>
                </a:rPr>
                <a:t>~70 cadets and 2 Faculty</a:t>
              </a:r>
              <a:endParaRPr/>
            </a:p>
          </p:txBody>
        </p:sp>
        <p:pic>
          <p:nvPicPr>
            <p:cNvPr id="326" name="Google Shape;326;p39" descr="C:\Users\David.Raymond\Pictures\logos\nsa.png"/>
            <p:cNvPicPr preferRelativeResize="0"/>
            <p:nvPr/>
          </p:nvPicPr>
          <p:blipFill rotWithShape="1">
            <a:blip r:embed="rId4">
              <a:alphaModFix/>
            </a:blip>
            <a:srcRect/>
            <a:stretch/>
          </p:blipFill>
          <p:spPr>
            <a:xfrm>
              <a:off x="8111429" y="4331284"/>
              <a:ext cx="637235" cy="640080"/>
            </a:xfrm>
            <a:prstGeom prst="rect">
              <a:avLst/>
            </a:prstGeom>
            <a:noFill/>
            <a:ln>
              <a:noFill/>
            </a:ln>
          </p:spPr>
        </p:pic>
      </p:grpSp>
      <p:sp>
        <p:nvSpPr>
          <p:cNvPr id="327" name="Google Shape;327;p39"/>
          <p:cNvSpPr/>
          <p:nvPr/>
        </p:nvSpPr>
        <p:spPr>
          <a:xfrm>
            <a:off x="3367027" y="1321236"/>
            <a:ext cx="2805173" cy="3479364"/>
          </a:xfrm>
          <a:prstGeom prst="roundRect">
            <a:avLst>
              <a:gd name="adj" fmla="val 5576"/>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39"/>
          <p:cNvSpPr txBox="1"/>
          <p:nvPr/>
        </p:nvSpPr>
        <p:spPr>
          <a:xfrm>
            <a:off x="3544432" y="1308775"/>
            <a:ext cx="233746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Clubs</a:t>
            </a:r>
            <a:endParaRPr/>
          </a:p>
        </p:txBody>
      </p:sp>
      <p:pic>
        <p:nvPicPr>
          <p:cNvPr id="329" name="Google Shape;329;p39" descr="O:\3_Operations\Briefs\stock_images\sigsac_logo.jpg"/>
          <p:cNvPicPr preferRelativeResize="0"/>
          <p:nvPr/>
        </p:nvPicPr>
        <p:blipFill rotWithShape="1">
          <a:blip r:embed="rId19">
            <a:alphaModFix/>
          </a:blip>
          <a:srcRect/>
          <a:stretch/>
        </p:blipFill>
        <p:spPr>
          <a:xfrm>
            <a:off x="5087263" y="2734599"/>
            <a:ext cx="917574" cy="917574"/>
          </a:xfrm>
          <a:prstGeom prst="rect">
            <a:avLst/>
          </a:prstGeom>
          <a:noFill/>
          <a:ln>
            <a:noFill/>
          </a:ln>
        </p:spPr>
      </p:pic>
      <p:sp>
        <p:nvSpPr>
          <p:cNvPr id="330" name="Google Shape;330;p39"/>
          <p:cNvSpPr txBox="1"/>
          <p:nvPr/>
        </p:nvSpPr>
        <p:spPr>
          <a:xfrm>
            <a:off x="3343850" y="1604499"/>
            <a:ext cx="2838606" cy="203132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Cadet competitive cyber Team (C3T)</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CFT Team</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Red Team </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Blue Team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ACM SIGSAC</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ACM Systers</a:t>
            </a:r>
            <a:endParaRPr sz="1800">
              <a:solidFill>
                <a:schemeClr val="dk1"/>
              </a:solidFill>
              <a:latin typeface="Calibri"/>
              <a:ea typeface="Calibri"/>
              <a:cs typeface="Calibri"/>
              <a:sym typeface="Calibri"/>
            </a:endParaRPr>
          </a:p>
        </p:txBody>
      </p:sp>
      <p:pic>
        <p:nvPicPr>
          <p:cNvPr id="331" name="Google Shape;331;p39"/>
          <p:cNvPicPr preferRelativeResize="0"/>
          <p:nvPr/>
        </p:nvPicPr>
        <p:blipFill rotWithShape="1">
          <a:blip r:embed="rId20">
            <a:alphaModFix/>
          </a:blip>
          <a:srcRect/>
          <a:stretch/>
        </p:blipFill>
        <p:spPr>
          <a:xfrm>
            <a:off x="3768246" y="3738304"/>
            <a:ext cx="2011681" cy="914400"/>
          </a:xfrm>
          <a:prstGeom prst="rect">
            <a:avLst/>
          </a:prstGeom>
          <a:noFill/>
          <a:ln>
            <a:noFill/>
          </a:ln>
        </p:spPr>
      </p:pic>
      <p:pic>
        <p:nvPicPr>
          <p:cNvPr id="332" name="Google Shape;332;p39"/>
          <p:cNvPicPr preferRelativeResize="0"/>
          <p:nvPr/>
        </p:nvPicPr>
        <p:blipFill rotWithShape="1">
          <a:blip r:embed="rId21">
            <a:alphaModFix/>
          </a:blip>
          <a:srcRect/>
          <a:stretch/>
        </p:blipFill>
        <p:spPr>
          <a:xfrm>
            <a:off x="3266867" y="4880045"/>
            <a:ext cx="2329995" cy="1554480"/>
          </a:xfrm>
          <a:prstGeom prst="rect">
            <a:avLst/>
          </a:prstGeom>
          <a:noFill/>
          <a:ln>
            <a:noFill/>
          </a:ln>
        </p:spPr>
      </p:pic>
      <p:pic>
        <p:nvPicPr>
          <p:cNvPr id="333" name="Google Shape;333;p39"/>
          <p:cNvPicPr preferRelativeResize="0"/>
          <p:nvPr/>
        </p:nvPicPr>
        <p:blipFill rotWithShape="1">
          <a:blip r:embed="rId22">
            <a:alphaModFix/>
          </a:blip>
          <a:srcRect t="12591" b="10062"/>
          <a:stretch/>
        </p:blipFill>
        <p:spPr>
          <a:xfrm>
            <a:off x="6194494" y="4875114"/>
            <a:ext cx="2679681" cy="1554480"/>
          </a:xfrm>
          <a:prstGeom prst="rect">
            <a:avLst/>
          </a:prstGeom>
          <a:noFill/>
          <a:ln>
            <a:noFill/>
          </a:ln>
        </p:spPr>
      </p:pic>
      <p:pic>
        <p:nvPicPr>
          <p:cNvPr id="334" name="Google Shape;334;p39"/>
          <p:cNvPicPr preferRelativeResize="0"/>
          <p:nvPr/>
        </p:nvPicPr>
        <p:blipFill rotWithShape="1">
          <a:blip r:embed="rId23">
            <a:alphaModFix/>
          </a:blip>
          <a:srcRect/>
          <a:stretch/>
        </p:blipFill>
        <p:spPr>
          <a:xfrm>
            <a:off x="1939134" y="3762069"/>
            <a:ext cx="1045028"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0"/>
          <p:cNvSpPr/>
          <p:nvPr/>
        </p:nvSpPr>
        <p:spPr>
          <a:xfrm>
            <a:off x="3677509" y="4259169"/>
            <a:ext cx="2554353" cy="2239717"/>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1" name="Google Shape;341;p40"/>
          <p:cNvSpPr txBox="1"/>
          <p:nvPr/>
        </p:nvSpPr>
        <p:spPr>
          <a:xfrm>
            <a:off x="1263216" y="233067"/>
            <a:ext cx="4857750" cy="571500"/>
          </a:xfrm>
          <a:prstGeom prst="rect">
            <a:avLst/>
          </a:prstGeom>
          <a:noFill/>
          <a:ln>
            <a:noFill/>
          </a:ln>
        </p:spPr>
        <p:txBody>
          <a:bodyPr spcFirstLastPara="1" wrap="square" lIns="91425" tIns="45700" rIns="91425" bIns="45700" anchor="ctr" anchorCtr="0">
            <a:noAutofit/>
          </a:bodyPr>
          <a:lstStyle/>
          <a:p>
            <a:pPr marL="900113" marR="0" lvl="0" indent="-900113" algn="l" rtl="0">
              <a:spcBef>
                <a:spcPts val="0"/>
              </a:spcBef>
              <a:spcAft>
                <a:spcPts val="0"/>
              </a:spcAft>
              <a:buClr>
                <a:schemeClr val="dk1"/>
              </a:buClr>
              <a:buSzPts val="3200"/>
              <a:buFont typeface="Calibri"/>
              <a:buNone/>
            </a:pPr>
            <a:r>
              <a:rPr lang="en-US" sz="3200" b="1">
                <a:solidFill>
                  <a:schemeClr val="dk1"/>
                </a:solidFill>
                <a:latin typeface="Calibri"/>
                <a:ea typeface="Calibri"/>
                <a:cs typeface="Calibri"/>
                <a:sym typeface="Calibri"/>
              </a:rPr>
              <a:t>Impacts</a:t>
            </a:r>
            <a:endParaRPr/>
          </a:p>
        </p:txBody>
      </p:sp>
      <p:sp>
        <p:nvSpPr>
          <p:cNvPr id="342" name="Google Shape;342;p40"/>
          <p:cNvSpPr/>
          <p:nvPr/>
        </p:nvSpPr>
        <p:spPr>
          <a:xfrm>
            <a:off x="220335" y="4784678"/>
            <a:ext cx="3101099" cy="1615438"/>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3" name="Google Shape;343;p40"/>
          <p:cNvSpPr/>
          <p:nvPr/>
        </p:nvSpPr>
        <p:spPr>
          <a:xfrm>
            <a:off x="120352" y="1600199"/>
            <a:ext cx="1878864" cy="1611461"/>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4" name="Google Shape;344;p40"/>
          <p:cNvSpPr/>
          <p:nvPr/>
        </p:nvSpPr>
        <p:spPr>
          <a:xfrm>
            <a:off x="524251" y="1261646"/>
            <a:ext cx="1293944"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Class of 2016</a:t>
            </a:r>
            <a:endParaRPr/>
          </a:p>
        </p:txBody>
      </p:sp>
      <p:sp>
        <p:nvSpPr>
          <p:cNvPr id="345" name="Google Shape;345;p40"/>
          <p:cNvSpPr/>
          <p:nvPr/>
        </p:nvSpPr>
        <p:spPr>
          <a:xfrm>
            <a:off x="65440" y="2687650"/>
            <a:ext cx="1741031" cy="723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Churchill Scholarship winner;</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NSF Graduate Fellowship awardee</a:t>
            </a:r>
            <a:endParaRPr/>
          </a:p>
          <a:p>
            <a:pPr marL="0" marR="0" lvl="0" indent="0" algn="ctr" rtl="0">
              <a:spcBef>
                <a:spcPts val="0"/>
              </a:spcBef>
              <a:spcAft>
                <a:spcPts val="0"/>
              </a:spcAft>
              <a:buNone/>
            </a:pPr>
            <a:endParaRPr sz="1100">
              <a:solidFill>
                <a:srgbClr val="000000"/>
              </a:solidFill>
              <a:latin typeface="Calibri"/>
              <a:ea typeface="Calibri"/>
              <a:cs typeface="Calibri"/>
              <a:sym typeface="Calibri"/>
            </a:endParaRPr>
          </a:p>
        </p:txBody>
      </p:sp>
      <p:pic>
        <p:nvPicPr>
          <p:cNvPr id="346" name="Google Shape;346;p40" descr="Lisa Jones"/>
          <p:cNvPicPr preferRelativeResize="0"/>
          <p:nvPr/>
        </p:nvPicPr>
        <p:blipFill rotWithShape="1">
          <a:blip r:embed="rId3">
            <a:alphaModFix/>
          </a:blip>
          <a:srcRect l="-8615" t="-18654" r="-2791" b="-11094"/>
          <a:stretch/>
        </p:blipFill>
        <p:spPr>
          <a:xfrm>
            <a:off x="36205" y="1475434"/>
            <a:ext cx="942150" cy="1097280"/>
          </a:xfrm>
          <a:prstGeom prst="ellipse">
            <a:avLst/>
          </a:prstGeom>
          <a:noFill/>
          <a:ln>
            <a:noFill/>
          </a:ln>
        </p:spPr>
      </p:pic>
      <p:sp>
        <p:nvSpPr>
          <p:cNvPr id="347" name="Google Shape;347;p40"/>
          <p:cNvSpPr txBox="1"/>
          <p:nvPr/>
        </p:nvSpPr>
        <p:spPr>
          <a:xfrm>
            <a:off x="1546257" y="3205998"/>
            <a:ext cx="50366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70C0"/>
                </a:solidFill>
                <a:latin typeface="Calibri"/>
                <a:ea typeface="Calibri"/>
                <a:cs typeface="Calibri"/>
                <a:sym typeface="Calibri"/>
              </a:rPr>
              <a:t>Jakub</a:t>
            </a:r>
            <a:endParaRPr/>
          </a:p>
          <a:p>
            <a:pPr marL="0" marR="0" lvl="0" indent="0" algn="ctr" rtl="0">
              <a:spcBef>
                <a:spcPts val="0"/>
              </a:spcBef>
              <a:spcAft>
                <a:spcPts val="0"/>
              </a:spcAft>
              <a:buNone/>
            </a:pPr>
            <a:r>
              <a:rPr lang="en-US" sz="1000">
                <a:solidFill>
                  <a:srgbClr val="0070C0"/>
                </a:solidFill>
                <a:latin typeface="Calibri"/>
                <a:ea typeface="Calibri"/>
                <a:cs typeface="Calibri"/>
                <a:sym typeface="Calibri"/>
              </a:rPr>
              <a:t>Smola</a:t>
            </a:r>
            <a:endParaRPr/>
          </a:p>
        </p:txBody>
      </p:sp>
      <p:sp>
        <p:nvSpPr>
          <p:cNvPr id="348" name="Google Shape;348;p40"/>
          <p:cNvSpPr txBox="1"/>
          <p:nvPr/>
        </p:nvSpPr>
        <p:spPr>
          <a:xfrm>
            <a:off x="741425" y="3232381"/>
            <a:ext cx="60625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70C0"/>
                </a:solidFill>
                <a:latin typeface="Calibri"/>
                <a:ea typeface="Calibri"/>
                <a:cs typeface="Calibri"/>
                <a:sym typeface="Calibri"/>
              </a:rPr>
              <a:t>Richard </a:t>
            </a:r>
            <a:endParaRPr/>
          </a:p>
          <a:p>
            <a:pPr marL="0" marR="0" lvl="0" indent="0" algn="ctr" rtl="0">
              <a:spcBef>
                <a:spcPts val="0"/>
              </a:spcBef>
              <a:spcAft>
                <a:spcPts val="0"/>
              </a:spcAft>
              <a:buNone/>
            </a:pPr>
            <a:r>
              <a:rPr lang="en-US" sz="1000">
                <a:solidFill>
                  <a:srgbClr val="0070C0"/>
                </a:solidFill>
                <a:latin typeface="Calibri"/>
                <a:ea typeface="Calibri"/>
                <a:cs typeface="Calibri"/>
                <a:sym typeface="Calibri"/>
              </a:rPr>
              <a:t>Shmel</a:t>
            </a:r>
            <a:endParaRPr/>
          </a:p>
        </p:txBody>
      </p:sp>
      <p:sp>
        <p:nvSpPr>
          <p:cNvPr id="349" name="Google Shape;349;p40"/>
          <p:cNvSpPr/>
          <p:nvPr/>
        </p:nvSpPr>
        <p:spPr>
          <a:xfrm>
            <a:off x="239858" y="4506792"/>
            <a:ext cx="2257349"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Cyber Branch, Advanced Civil Schooling </a:t>
            </a:r>
            <a:endParaRPr/>
          </a:p>
        </p:txBody>
      </p:sp>
      <p:sp>
        <p:nvSpPr>
          <p:cNvPr id="350" name="Google Shape;350;p40"/>
          <p:cNvSpPr/>
          <p:nvPr/>
        </p:nvSpPr>
        <p:spPr>
          <a:xfrm>
            <a:off x="379445" y="5995449"/>
            <a:ext cx="16764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MIT Lincoln Labs Military </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Fellowships </a:t>
            </a:r>
            <a:endParaRPr/>
          </a:p>
        </p:txBody>
      </p:sp>
      <p:sp>
        <p:nvSpPr>
          <p:cNvPr id="351" name="Google Shape;351;p40"/>
          <p:cNvSpPr txBox="1"/>
          <p:nvPr/>
        </p:nvSpPr>
        <p:spPr>
          <a:xfrm>
            <a:off x="-50439" y="3221773"/>
            <a:ext cx="766557"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70C0"/>
                </a:solidFill>
                <a:latin typeface="Calibri"/>
                <a:ea typeface="Calibri"/>
                <a:cs typeface="Calibri"/>
                <a:sym typeface="Calibri"/>
              </a:rPr>
              <a:t>Robert </a:t>
            </a:r>
            <a:endParaRPr/>
          </a:p>
          <a:p>
            <a:pPr marL="0" marR="0" lvl="0" indent="0" algn="ctr" rtl="0">
              <a:spcBef>
                <a:spcPts val="0"/>
              </a:spcBef>
              <a:spcAft>
                <a:spcPts val="0"/>
              </a:spcAft>
              <a:buNone/>
            </a:pPr>
            <a:r>
              <a:rPr lang="en-US" sz="1000">
                <a:solidFill>
                  <a:srgbClr val="0070C0"/>
                </a:solidFill>
                <a:latin typeface="Calibri"/>
                <a:ea typeface="Calibri"/>
                <a:cs typeface="Calibri"/>
                <a:sym typeface="Calibri"/>
              </a:rPr>
              <a:t>Koehlmoos</a:t>
            </a:r>
            <a:endParaRPr/>
          </a:p>
        </p:txBody>
      </p:sp>
      <p:sp>
        <p:nvSpPr>
          <p:cNvPr id="352" name="Google Shape;352;p40"/>
          <p:cNvSpPr txBox="1"/>
          <p:nvPr/>
        </p:nvSpPr>
        <p:spPr>
          <a:xfrm>
            <a:off x="779798" y="1588770"/>
            <a:ext cx="697627"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Lisa Jones</a:t>
            </a:r>
            <a:endParaRPr/>
          </a:p>
        </p:txBody>
      </p:sp>
      <p:pic>
        <p:nvPicPr>
          <p:cNvPr id="353" name="Google Shape;353;p40"/>
          <p:cNvPicPr preferRelativeResize="0"/>
          <p:nvPr/>
        </p:nvPicPr>
        <p:blipFill rotWithShape="1">
          <a:blip r:embed="rId4">
            <a:alphaModFix/>
          </a:blip>
          <a:srcRect b="16051"/>
          <a:stretch/>
        </p:blipFill>
        <p:spPr>
          <a:xfrm>
            <a:off x="141795" y="4838272"/>
            <a:ext cx="907883" cy="1005840"/>
          </a:xfrm>
          <a:prstGeom prst="ellipse">
            <a:avLst/>
          </a:prstGeom>
          <a:noFill/>
          <a:ln>
            <a:noFill/>
          </a:ln>
        </p:spPr>
      </p:pic>
      <p:pic>
        <p:nvPicPr>
          <p:cNvPr id="354" name="Google Shape;354;p40"/>
          <p:cNvPicPr preferRelativeResize="0"/>
          <p:nvPr/>
        </p:nvPicPr>
        <p:blipFill rotWithShape="1">
          <a:blip r:embed="rId5">
            <a:alphaModFix/>
          </a:blip>
          <a:srcRect l="-5331" t="-5905" r="2926"/>
          <a:stretch/>
        </p:blipFill>
        <p:spPr>
          <a:xfrm>
            <a:off x="-86805" y="3490565"/>
            <a:ext cx="762000" cy="1073641"/>
          </a:xfrm>
          <a:prstGeom prst="ellipse">
            <a:avLst/>
          </a:prstGeom>
          <a:noFill/>
          <a:ln>
            <a:noFill/>
          </a:ln>
        </p:spPr>
      </p:pic>
      <p:pic>
        <p:nvPicPr>
          <p:cNvPr id="355" name="Google Shape;355;p40"/>
          <p:cNvPicPr preferRelativeResize="0"/>
          <p:nvPr/>
        </p:nvPicPr>
        <p:blipFill rotWithShape="1">
          <a:blip r:embed="rId6">
            <a:alphaModFix/>
          </a:blip>
          <a:srcRect t="-622"/>
          <a:stretch/>
        </p:blipFill>
        <p:spPr>
          <a:xfrm>
            <a:off x="1360994" y="3566762"/>
            <a:ext cx="910336" cy="1053747"/>
          </a:xfrm>
          <a:prstGeom prst="ellipse">
            <a:avLst/>
          </a:prstGeom>
          <a:noFill/>
          <a:ln>
            <a:noFill/>
          </a:ln>
        </p:spPr>
      </p:pic>
      <p:pic>
        <p:nvPicPr>
          <p:cNvPr id="356" name="Google Shape;356;p40"/>
          <p:cNvPicPr preferRelativeResize="0"/>
          <p:nvPr/>
        </p:nvPicPr>
        <p:blipFill rotWithShape="1">
          <a:blip r:embed="rId7">
            <a:alphaModFix/>
          </a:blip>
          <a:srcRect/>
          <a:stretch/>
        </p:blipFill>
        <p:spPr>
          <a:xfrm>
            <a:off x="854982" y="4754710"/>
            <a:ext cx="830374" cy="1097280"/>
          </a:xfrm>
          <a:prstGeom prst="ellipse">
            <a:avLst/>
          </a:prstGeom>
          <a:noFill/>
          <a:ln>
            <a:noFill/>
          </a:ln>
        </p:spPr>
      </p:pic>
      <p:sp>
        <p:nvSpPr>
          <p:cNvPr id="357" name="Google Shape;357;p40"/>
          <p:cNvSpPr txBox="1"/>
          <p:nvPr/>
        </p:nvSpPr>
        <p:spPr>
          <a:xfrm>
            <a:off x="793051" y="5648681"/>
            <a:ext cx="766557"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Neil</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Eichenberg</a:t>
            </a:r>
            <a:endParaRPr/>
          </a:p>
        </p:txBody>
      </p:sp>
      <p:pic>
        <p:nvPicPr>
          <p:cNvPr id="358" name="Google Shape;358;p40"/>
          <p:cNvPicPr preferRelativeResize="0"/>
          <p:nvPr/>
        </p:nvPicPr>
        <p:blipFill rotWithShape="1">
          <a:blip r:embed="rId8">
            <a:alphaModFix/>
          </a:blip>
          <a:srcRect/>
          <a:stretch/>
        </p:blipFill>
        <p:spPr>
          <a:xfrm>
            <a:off x="623799" y="3550029"/>
            <a:ext cx="791024" cy="1012965"/>
          </a:xfrm>
          <a:prstGeom prst="ellipse">
            <a:avLst/>
          </a:prstGeom>
          <a:noFill/>
          <a:ln>
            <a:noFill/>
          </a:ln>
        </p:spPr>
      </p:pic>
      <p:pic>
        <p:nvPicPr>
          <p:cNvPr id="359" name="Google Shape;359;p40"/>
          <p:cNvPicPr preferRelativeResize="0"/>
          <p:nvPr/>
        </p:nvPicPr>
        <p:blipFill rotWithShape="1">
          <a:blip r:embed="rId9">
            <a:alphaModFix/>
          </a:blip>
          <a:srcRect l="-8173" t="-6907" r="-3737" b="-4146"/>
          <a:stretch/>
        </p:blipFill>
        <p:spPr>
          <a:xfrm>
            <a:off x="2100626" y="3539253"/>
            <a:ext cx="832863" cy="1015900"/>
          </a:xfrm>
          <a:prstGeom prst="ellipse">
            <a:avLst/>
          </a:prstGeom>
          <a:noFill/>
          <a:ln>
            <a:noFill/>
          </a:ln>
        </p:spPr>
      </p:pic>
      <p:sp>
        <p:nvSpPr>
          <p:cNvPr id="360" name="Google Shape;360;p40"/>
          <p:cNvSpPr/>
          <p:nvPr/>
        </p:nvSpPr>
        <p:spPr>
          <a:xfrm>
            <a:off x="813194" y="1753415"/>
            <a:ext cx="1346776" cy="10156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Outstanding Undergrad Researcher, Female Awardee </a:t>
            </a:r>
            <a:endParaRPr/>
          </a:p>
          <a:p>
            <a:pPr marL="0" marR="0" lvl="0" indent="0" algn="l" rtl="0">
              <a:spcBef>
                <a:spcPts val="0"/>
              </a:spcBef>
              <a:spcAft>
                <a:spcPts val="0"/>
              </a:spcAft>
              <a:buNone/>
            </a:pPr>
            <a:r>
              <a:rPr lang="en-US" sz="1000">
                <a:solidFill>
                  <a:srgbClr val="000000"/>
                </a:solidFill>
                <a:latin typeface="Calibri"/>
                <a:ea typeface="Calibri"/>
                <a:cs typeface="Calibri"/>
                <a:sym typeface="Calibri"/>
              </a:rPr>
              <a:t>Computing Research Association</a:t>
            </a:r>
            <a:endParaRPr/>
          </a:p>
        </p:txBody>
      </p:sp>
      <p:pic>
        <p:nvPicPr>
          <p:cNvPr id="361" name="Google Shape;361;p40" descr="http://nld.ict.usc.edu/group/sites/default/files/imagecache/profile_picture/IMG_1920-Edit.jpg"/>
          <p:cNvPicPr preferRelativeResize="0"/>
          <p:nvPr/>
        </p:nvPicPr>
        <p:blipFill rotWithShape="1">
          <a:blip r:embed="rId10">
            <a:alphaModFix/>
          </a:blip>
          <a:srcRect b="16402"/>
          <a:stretch/>
        </p:blipFill>
        <p:spPr>
          <a:xfrm>
            <a:off x="2341803" y="4729488"/>
            <a:ext cx="926534" cy="1097280"/>
          </a:xfrm>
          <a:prstGeom prst="ellipse">
            <a:avLst/>
          </a:prstGeom>
          <a:noFill/>
          <a:ln>
            <a:noFill/>
          </a:ln>
        </p:spPr>
      </p:pic>
      <p:sp>
        <p:nvSpPr>
          <p:cNvPr id="362" name="Google Shape;362;p40"/>
          <p:cNvSpPr txBox="1"/>
          <p:nvPr/>
        </p:nvSpPr>
        <p:spPr>
          <a:xfrm>
            <a:off x="2535682" y="5634519"/>
            <a:ext cx="604653"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rgbClr val="0070C0"/>
                </a:solidFill>
                <a:latin typeface="Calibri"/>
                <a:ea typeface="Calibri"/>
                <a:cs typeface="Calibri"/>
                <a:sym typeface="Calibri"/>
              </a:rPr>
              <a:t>Austin</a:t>
            </a:r>
            <a:endParaRPr/>
          </a:p>
          <a:p>
            <a:pPr marL="0" marR="0" lvl="0" indent="0" algn="r" rtl="0">
              <a:spcBef>
                <a:spcPts val="0"/>
              </a:spcBef>
              <a:spcAft>
                <a:spcPts val="0"/>
              </a:spcAft>
              <a:buNone/>
            </a:pPr>
            <a:r>
              <a:rPr lang="en-US" sz="1000">
                <a:solidFill>
                  <a:srgbClr val="0070C0"/>
                </a:solidFill>
                <a:latin typeface="Calibri"/>
                <a:ea typeface="Calibri"/>
                <a:cs typeface="Calibri"/>
                <a:sym typeface="Calibri"/>
              </a:rPr>
              <a:t>Herrling</a:t>
            </a:r>
            <a:endParaRPr/>
          </a:p>
        </p:txBody>
      </p:sp>
      <p:pic>
        <p:nvPicPr>
          <p:cNvPr id="363" name="Google Shape;363;p40"/>
          <p:cNvPicPr preferRelativeResize="0"/>
          <p:nvPr/>
        </p:nvPicPr>
        <p:blipFill rotWithShape="1">
          <a:blip r:embed="rId11">
            <a:alphaModFix/>
          </a:blip>
          <a:srcRect l="17300" t="11524" r="18754" b="33229"/>
          <a:stretch/>
        </p:blipFill>
        <p:spPr>
          <a:xfrm>
            <a:off x="1572716" y="4767425"/>
            <a:ext cx="839097" cy="1097280"/>
          </a:xfrm>
          <a:prstGeom prst="ellipse">
            <a:avLst/>
          </a:prstGeom>
          <a:noFill/>
          <a:ln>
            <a:noFill/>
          </a:ln>
        </p:spPr>
      </p:pic>
      <p:sp>
        <p:nvSpPr>
          <p:cNvPr id="364" name="Google Shape;364;p40"/>
          <p:cNvSpPr txBox="1"/>
          <p:nvPr/>
        </p:nvSpPr>
        <p:spPr>
          <a:xfrm>
            <a:off x="1539632" y="5795394"/>
            <a:ext cx="118651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Wilahelm Wan</a:t>
            </a:r>
            <a:endParaRPr/>
          </a:p>
        </p:txBody>
      </p:sp>
      <p:sp>
        <p:nvSpPr>
          <p:cNvPr id="365" name="Google Shape;365;p40"/>
          <p:cNvSpPr/>
          <p:nvPr/>
        </p:nvSpPr>
        <p:spPr>
          <a:xfrm>
            <a:off x="2288226" y="5973481"/>
            <a:ext cx="926535"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Draper Labs</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 Fellowship</a:t>
            </a:r>
            <a:endParaRPr/>
          </a:p>
        </p:txBody>
      </p:sp>
      <p:sp>
        <p:nvSpPr>
          <p:cNvPr id="366" name="Google Shape;366;p40"/>
          <p:cNvSpPr txBox="1"/>
          <p:nvPr/>
        </p:nvSpPr>
        <p:spPr>
          <a:xfrm>
            <a:off x="178780" y="5634519"/>
            <a:ext cx="447558"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Jinny</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Yan</a:t>
            </a:r>
            <a:endParaRPr/>
          </a:p>
        </p:txBody>
      </p:sp>
      <p:sp>
        <p:nvSpPr>
          <p:cNvPr id="367" name="Google Shape;367;p40"/>
          <p:cNvSpPr txBox="1"/>
          <p:nvPr/>
        </p:nvSpPr>
        <p:spPr>
          <a:xfrm>
            <a:off x="2217732" y="3200403"/>
            <a:ext cx="601447"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70C0"/>
                </a:solidFill>
                <a:latin typeface="Calibri"/>
                <a:ea typeface="Calibri"/>
                <a:cs typeface="Calibri"/>
                <a:sym typeface="Calibri"/>
              </a:rPr>
              <a:t>Jack</a:t>
            </a:r>
            <a:endParaRPr/>
          </a:p>
          <a:p>
            <a:pPr marL="0" marR="0" lvl="0" indent="0" algn="ctr" rtl="0">
              <a:spcBef>
                <a:spcPts val="0"/>
              </a:spcBef>
              <a:spcAft>
                <a:spcPts val="0"/>
              </a:spcAft>
              <a:buNone/>
            </a:pPr>
            <a:r>
              <a:rPr lang="en-US" sz="1000">
                <a:solidFill>
                  <a:srgbClr val="0070C0"/>
                </a:solidFill>
                <a:latin typeface="Calibri"/>
                <a:ea typeface="Calibri"/>
                <a:cs typeface="Calibri"/>
                <a:sym typeface="Calibri"/>
              </a:rPr>
              <a:t>Graham</a:t>
            </a:r>
            <a:endParaRPr/>
          </a:p>
        </p:txBody>
      </p:sp>
      <p:sp>
        <p:nvSpPr>
          <p:cNvPr id="368" name="Google Shape;368;p40"/>
          <p:cNvSpPr/>
          <p:nvPr/>
        </p:nvSpPr>
        <p:spPr>
          <a:xfrm>
            <a:off x="2895600" y="1261951"/>
            <a:ext cx="1293944"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Class of 2017</a:t>
            </a:r>
            <a:endParaRPr/>
          </a:p>
        </p:txBody>
      </p:sp>
      <p:sp>
        <p:nvSpPr>
          <p:cNvPr id="369" name="Google Shape;369;p40"/>
          <p:cNvSpPr/>
          <p:nvPr/>
        </p:nvSpPr>
        <p:spPr>
          <a:xfrm>
            <a:off x="2819400" y="1609671"/>
            <a:ext cx="1476945" cy="2502785"/>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70" name="Google Shape;370;p40"/>
          <p:cNvPicPr preferRelativeResize="0"/>
          <p:nvPr/>
        </p:nvPicPr>
        <p:blipFill rotWithShape="1">
          <a:blip r:embed="rId12">
            <a:alphaModFix/>
          </a:blip>
          <a:srcRect/>
          <a:stretch/>
        </p:blipFill>
        <p:spPr>
          <a:xfrm>
            <a:off x="3644527" y="2385305"/>
            <a:ext cx="746310" cy="1097280"/>
          </a:xfrm>
          <a:prstGeom prst="ellipse">
            <a:avLst/>
          </a:prstGeom>
          <a:noFill/>
          <a:ln>
            <a:noFill/>
          </a:ln>
        </p:spPr>
      </p:pic>
      <p:pic>
        <p:nvPicPr>
          <p:cNvPr id="371" name="Google Shape;371;p40"/>
          <p:cNvPicPr preferRelativeResize="0"/>
          <p:nvPr/>
        </p:nvPicPr>
        <p:blipFill rotWithShape="1">
          <a:blip r:embed="rId13">
            <a:alphaModFix/>
          </a:blip>
          <a:srcRect/>
          <a:stretch/>
        </p:blipFill>
        <p:spPr>
          <a:xfrm>
            <a:off x="2743200" y="1601555"/>
            <a:ext cx="831810" cy="1097280"/>
          </a:xfrm>
          <a:prstGeom prst="ellipse">
            <a:avLst/>
          </a:prstGeom>
          <a:noFill/>
          <a:ln>
            <a:noFill/>
          </a:ln>
        </p:spPr>
      </p:pic>
      <p:sp>
        <p:nvSpPr>
          <p:cNvPr id="372" name="Google Shape;372;p40"/>
          <p:cNvSpPr txBox="1"/>
          <p:nvPr/>
        </p:nvSpPr>
        <p:spPr>
          <a:xfrm>
            <a:off x="3505200" y="1690765"/>
            <a:ext cx="5229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Adam </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Kratch</a:t>
            </a:r>
            <a:endParaRPr/>
          </a:p>
        </p:txBody>
      </p:sp>
      <p:sp>
        <p:nvSpPr>
          <p:cNvPr id="373" name="Google Shape;373;p40"/>
          <p:cNvSpPr txBox="1"/>
          <p:nvPr/>
        </p:nvSpPr>
        <p:spPr>
          <a:xfrm>
            <a:off x="2819400" y="2868586"/>
            <a:ext cx="611065"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00">
                <a:solidFill>
                  <a:srgbClr val="0070C0"/>
                </a:solidFill>
                <a:latin typeface="Calibri"/>
                <a:ea typeface="Calibri"/>
                <a:cs typeface="Calibri"/>
                <a:sym typeface="Calibri"/>
              </a:rPr>
              <a:t>Leonard</a:t>
            </a:r>
            <a:endParaRPr/>
          </a:p>
          <a:p>
            <a:pPr marL="0" marR="0" lvl="0" indent="0" algn="r" rtl="0">
              <a:spcBef>
                <a:spcPts val="0"/>
              </a:spcBef>
              <a:spcAft>
                <a:spcPts val="0"/>
              </a:spcAft>
              <a:buNone/>
            </a:pPr>
            <a:r>
              <a:rPr lang="en-US" sz="1000">
                <a:solidFill>
                  <a:srgbClr val="0070C0"/>
                </a:solidFill>
                <a:latin typeface="Calibri"/>
                <a:ea typeface="Calibri"/>
                <a:cs typeface="Calibri"/>
                <a:sym typeface="Calibri"/>
              </a:rPr>
              <a:t>Kosta</a:t>
            </a:r>
            <a:endParaRPr/>
          </a:p>
        </p:txBody>
      </p:sp>
      <p:sp>
        <p:nvSpPr>
          <p:cNvPr id="374" name="Google Shape;374;p40"/>
          <p:cNvSpPr/>
          <p:nvPr/>
        </p:nvSpPr>
        <p:spPr>
          <a:xfrm>
            <a:off x="2955794" y="3559305"/>
            <a:ext cx="116367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Draper Laboratory</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 Fellows Program</a:t>
            </a:r>
            <a:endParaRPr/>
          </a:p>
        </p:txBody>
      </p:sp>
      <p:sp>
        <p:nvSpPr>
          <p:cNvPr id="375" name="Google Shape;375;p40"/>
          <p:cNvSpPr/>
          <p:nvPr/>
        </p:nvSpPr>
        <p:spPr>
          <a:xfrm>
            <a:off x="2819400" y="3253680"/>
            <a:ext cx="2090521"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Boston University</a:t>
            </a:r>
            <a:endParaRPr/>
          </a:p>
        </p:txBody>
      </p:sp>
      <p:sp>
        <p:nvSpPr>
          <p:cNvPr id="376" name="Google Shape;376;p40"/>
          <p:cNvSpPr/>
          <p:nvPr/>
        </p:nvSpPr>
        <p:spPr>
          <a:xfrm>
            <a:off x="4484482" y="1261646"/>
            <a:ext cx="1293945"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Class of 2018</a:t>
            </a:r>
            <a:endParaRPr/>
          </a:p>
        </p:txBody>
      </p:sp>
      <p:grpSp>
        <p:nvGrpSpPr>
          <p:cNvPr id="377" name="Google Shape;377;p40"/>
          <p:cNvGrpSpPr/>
          <p:nvPr/>
        </p:nvGrpSpPr>
        <p:grpSpPr>
          <a:xfrm>
            <a:off x="4343400" y="1579654"/>
            <a:ext cx="1960495" cy="1190195"/>
            <a:chOff x="3434584" y="1626559"/>
            <a:chExt cx="1960495" cy="1190195"/>
          </a:xfrm>
        </p:grpSpPr>
        <p:pic>
          <p:nvPicPr>
            <p:cNvPr id="378" name="Google Shape;378;p40"/>
            <p:cNvPicPr preferRelativeResize="0"/>
            <p:nvPr/>
          </p:nvPicPr>
          <p:blipFill rotWithShape="1">
            <a:blip r:embed="rId14">
              <a:alphaModFix/>
            </a:blip>
            <a:srcRect/>
            <a:stretch/>
          </p:blipFill>
          <p:spPr>
            <a:xfrm>
              <a:off x="3434584" y="1626559"/>
              <a:ext cx="952289" cy="1190195"/>
            </a:xfrm>
            <a:prstGeom prst="ellipse">
              <a:avLst/>
            </a:prstGeom>
            <a:noFill/>
            <a:ln>
              <a:noFill/>
            </a:ln>
          </p:spPr>
        </p:pic>
        <p:sp>
          <p:nvSpPr>
            <p:cNvPr id="379" name="Google Shape;379;p40"/>
            <p:cNvSpPr txBox="1"/>
            <p:nvPr/>
          </p:nvSpPr>
          <p:spPr>
            <a:xfrm>
              <a:off x="4190732" y="1801259"/>
              <a:ext cx="105561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Andrés Alejos</a:t>
              </a:r>
              <a:endParaRPr sz="1000">
                <a:solidFill>
                  <a:srgbClr val="0070C0"/>
                </a:solidFill>
                <a:latin typeface="Calibri"/>
                <a:ea typeface="Calibri"/>
                <a:cs typeface="Calibri"/>
                <a:sym typeface="Calibri"/>
              </a:endParaRPr>
            </a:p>
          </p:txBody>
        </p:sp>
        <p:sp>
          <p:nvSpPr>
            <p:cNvPr id="380" name="Google Shape;380;p40"/>
            <p:cNvSpPr txBox="1"/>
            <p:nvPr/>
          </p:nvSpPr>
          <p:spPr>
            <a:xfrm>
              <a:off x="4191430" y="2265365"/>
              <a:ext cx="120364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Purdue University</a:t>
              </a:r>
              <a:endParaRPr/>
            </a:p>
          </p:txBody>
        </p:sp>
      </p:grpSp>
      <p:sp>
        <p:nvSpPr>
          <p:cNvPr id="381" name="Google Shape;381;p40"/>
          <p:cNvSpPr/>
          <p:nvPr/>
        </p:nvSpPr>
        <p:spPr>
          <a:xfrm>
            <a:off x="4658563" y="2740365"/>
            <a:ext cx="1080744"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GEM scholarship </a:t>
            </a:r>
            <a:endParaRPr/>
          </a:p>
        </p:txBody>
      </p:sp>
      <p:grpSp>
        <p:nvGrpSpPr>
          <p:cNvPr id="382" name="Google Shape;382;p40"/>
          <p:cNvGrpSpPr/>
          <p:nvPr/>
        </p:nvGrpSpPr>
        <p:grpSpPr>
          <a:xfrm>
            <a:off x="4276222" y="2912383"/>
            <a:ext cx="1689935" cy="1188720"/>
            <a:chOff x="3789835" y="5001967"/>
            <a:chExt cx="1689935" cy="1188720"/>
          </a:xfrm>
        </p:grpSpPr>
        <p:sp>
          <p:nvSpPr>
            <p:cNvPr id="383" name="Google Shape;383;p40"/>
            <p:cNvSpPr txBox="1"/>
            <p:nvPr/>
          </p:nvSpPr>
          <p:spPr>
            <a:xfrm>
              <a:off x="4578561" y="5181008"/>
              <a:ext cx="90120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Samuel Miller</a:t>
              </a:r>
              <a:endParaRPr/>
            </a:p>
          </p:txBody>
        </p:sp>
        <p:pic>
          <p:nvPicPr>
            <p:cNvPr id="384" name="Google Shape;384;p40"/>
            <p:cNvPicPr preferRelativeResize="0"/>
            <p:nvPr/>
          </p:nvPicPr>
          <p:blipFill rotWithShape="1">
            <a:blip r:embed="rId15">
              <a:alphaModFix/>
            </a:blip>
            <a:srcRect/>
            <a:stretch/>
          </p:blipFill>
          <p:spPr>
            <a:xfrm>
              <a:off x="3789835" y="5001967"/>
              <a:ext cx="855233" cy="1188720"/>
            </a:xfrm>
            <a:prstGeom prst="ellipse">
              <a:avLst/>
            </a:prstGeom>
            <a:noFill/>
            <a:ln>
              <a:noFill/>
            </a:ln>
          </p:spPr>
        </p:pic>
        <p:sp>
          <p:nvSpPr>
            <p:cNvPr id="385" name="Google Shape;385;p40"/>
            <p:cNvSpPr/>
            <p:nvPr/>
          </p:nvSpPr>
          <p:spPr>
            <a:xfrm>
              <a:off x="4578561" y="5446060"/>
              <a:ext cx="83130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MIT</a:t>
              </a:r>
              <a:endParaRPr/>
            </a:p>
          </p:txBody>
        </p:sp>
      </p:grpSp>
      <p:sp>
        <p:nvSpPr>
          <p:cNvPr id="386" name="Google Shape;386;p40"/>
          <p:cNvSpPr/>
          <p:nvPr/>
        </p:nvSpPr>
        <p:spPr>
          <a:xfrm>
            <a:off x="4428642" y="3867714"/>
            <a:ext cx="170011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Draper Laboratory Fellowship</a:t>
            </a:r>
            <a:endParaRPr/>
          </a:p>
        </p:txBody>
      </p:sp>
      <p:sp>
        <p:nvSpPr>
          <p:cNvPr id="387" name="Google Shape;387;p40"/>
          <p:cNvSpPr/>
          <p:nvPr/>
        </p:nvSpPr>
        <p:spPr>
          <a:xfrm>
            <a:off x="3741511" y="6244528"/>
            <a:ext cx="2342425" cy="2462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Lincoln Laboratory Military Fellowships</a:t>
            </a:r>
            <a:endParaRPr/>
          </a:p>
        </p:txBody>
      </p:sp>
      <p:grpSp>
        <p:nvGrpSpPr>
          <p:cNvPr id="388" name="Google Shape;388;p40"/>
          <p:cNvGrpSpPr/>
          <p:nvPr/>
        </p:nvGrpSpPr>
        <p:grpSpPr>
          <a:xfrm>
            <a:off x="3632829" y="5164062"/>
            <a:ext cx="1749925" cy="1188720"/>
            <a:chOff x="4959415" y="3206962"/>
            <a:chExt cx="1749925" cy="1188720"/>
          </a:xfrm>
        </p:grpSpPr>
        <p:sp>
          <p:nvSpPr>
            <p:cNvPr id="389" name="Google Shape;389;p40"/>
            <p:cNvSpPr/>
            <p:nvPr/>
          </p:nvSpPr>
          <p:spPr>
            <a:xfrm>
              <a:off x="5465175" y="3645443"/>
              <a:ext cx="83130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MIT</a:t>
              </a:r>
              <a:endParaRPr/>
            </a:p>
          </p:txBody>
        </p:sp>
        <p:sp>
          <p:nvSpPr>
            <p:cNvPr id="390" name="Google Shape;390;p40"/>
            <p:cNvSpPr txBox="1"/>
            <p:nvPr/>
          </p:nvSpPr>
          <p:spPr>
            <a:xfrm>
              <a:off x="4959415" y="4077529"/>
              <a:ext cx="1116011"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Hannah Whisnant</a:t>
              </a:r>
              <a:endParaRPr sz="1000">
                <a:solidFill>
                  <a:srgbClr val="0070C0"/>
                </a:solidFill>
                <a:latin typeface="Calibri"/>
                <a:ea typeface="Calibri"/>
                <a:cs typeface="Calibri"/>
                <a:sym typeface="Calibri"/>
              </a:endParaRPr>
            </a:p>
          </p:txBody>
        </p:sp>
        <p:pic>
          <p:nvPicPr>
            <p:cNvPr id="391" name="Google Shape;391;p40"/>
            <p:cNvPicPr preferRelativeResize="0"/>
            <p:nvPr/>
          </p:nvPicPr>
          <p:blipFill rotWithShape="1">
            <a:blip r:embed="rId16">
              <a:alphaModFix/>
            </a:blip>
            <a:srcRect/>
            <a:stretch/>
          </p:blipFill>
          <p:spPr>
            <a:xfrm>
              <a:off x="5769281" y="3206962"/>
              <a:ext cx="940059" cy="1188720"/>
            </a:xfrm>
            <a:prstGeom prst="ellipse">
              <a:avLst/>
            </a:prstGeom>
            <a:noFill/>
            <a:ln>
              <a:noFill/>
            </a:ln>
          </p:spPr>
        </p:pic>
      </p:grpSp>
      <p:sp>
        <p:nvSpPr>
          <p:cNvPr id="392" name="Google Shape;392;p40"/>
          <p:cNvSpPr txBox="1"/>
          <p:nvPr/>
        </p:nvSpPr>
        <p:spPr>
          <a:xfrm>
            <a:off x="4330495" y="4495126"/>
            <a:ext cx="57900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Connor</a:t>
            </a:r>
            <a:br>
              <a:rPr lang="en-US" sz="1000">
                <a:solidFill>
                  <a:srgbClr val="0070C0"/>
                </a:solidFill>
                <a:latin typeface="Calibri"/>
                <a:ea typeface="Calibri"/>
                <a:cs typeface="Calibri"/>
                <a:sym typeface="Calibri"/>
              </a:rPr>
            </a:br>
            <a:r>
              <a:rPr lang="en-US" sz="1000">
                <a:solidFill>
                  <a:srgbClr val="0070C0"/>
                </a:solidFill>
                <a:latin typeface="Calibri"/>
                <a:ea typeface="Calibri"/>
                <a:cs typeface="Calibri"/>
                <a:sym typeface="Calibri"/>
              </a:rPr>
              <a:t> Mullen</a:t>
            </a:r>
            <a:endParaRPr/>
          </a:p>
        </p:txBody>
      </p:sp>
      <p:pic>
        <p:nvPicPr>
          <p:cNvPr id="393" name="Google Shape;393;p40"/>
          <p:cNvPicPr preferRelativeResize="0"/>
          <p:nvPr/>
        </p:nvPicPr>
        <p:blipFill rotWithShape="1">
          <a:blip r:embed="rId17">
            <a:alphaModFix/>
          </a:blip>
          <a:srcRect l="16289" r="6619"/>
          <a:stretch/>
        </p:blipFill>
        <p:spPr>
          <a:xfrm>
            <a:off x="3696229" y="4374198"/>
            <a:ext cx="818210" cy="1188720"/>
          </a:xfrm>
          <a:prstGeom prst="ellipse">
            <a:avLst/>
          </a:prstGeom>
          <a:noFill/>
          <a:ln>
            <a:noFill/>
          </a:ln>
        </p:spPr>
      </p:pic>
      <p:sp>
        <p:nvSpPr>
          <p:cNvPr id="394" name="Google Shape;394;p40"/>
          <p:cNvSpPr txBox="1"/>
          <p:nvPr/>
        </p:nvSpPr>
        <p:spPr>
          <a:xfrm>
            <a:off x="4256595" y="4815661"/>
            <a:ext cx="13052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 Northeastern</a:t>
            </a:r>
            <a:endParaRPr/>
          </a:p>
        </p:txBody>
      </p:sp>
      <p:grpSp>
        <p:nvGrpSpPr>
          <p:cNvPr id="395" name="Google Shape;395;p40"/>
          <p:cNvGrpSpPr/>
          <p:nvPr/>
        </p:nvGrpSpPr>
        <p:grpSpPr>
          <a:xfrm>
            <a:off x="4946009" y="4327035"/>
            <a:ext cx="1498953" cy="1250560"/>
            <a:chOff x="3837303" y="3206962"/>
            <a:chExt cx="1498953" cy="1250560"/>
          </a:xfrm>
        </p:grpSpPr>
        <p:pic>
          <p:nvPicPr>
            <p:cNvPr id="396" name="Google Shape;396;p40"/>
            <p:cNvPicPr preferRelativeResize="0"/>
            <p:nvPr/>
          </p:nvPicPr>
          <p:blipFill rotWithShape="1">
            <a:blip r:embed="rId18">
              <a:alphaModFix/>
            </a:blip>
            <a:srcRect/>
            <a:stretch/>
          </p:blipFill>
          <p:spPr>
            <a:xfrm>
              <a:off x="3837303" y="3206962"/>
              <a:ext cx="898144" cy="1188720"/>
            </a:xfrm>
            <a:prstGeom prst="ellipse">
              <a:avLst/>
            </a:prstGeom>
            <a:noFill/>
            <a:ln>
              <a:noFill/>
            </a:ln>
          </p:spPr>
        </p:pic>
        <p:sp>
          <p:nvSpPr>
            <p:cNvPr id="397" name="Google Shape;397;p40"/>
            <p:cNvSpPr txBox="1"/>
            <p:nvPr/>
          </p:nvSpPr>
          <p:spPr>
            <a:xfrm>
              <a:off x="4296573" y="4211301"/>
              <a:ext cx="103968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Calibri"/>
                  <a:ea typeface="Calibri"/>
                  <a:cs typeface="Calibri"/>
                  <a:sym typeface="Calibri"/>
                </a:rPr>
                <a:t>Northeastern</a:t>
              </a:r>
              <a:endParaRPr/>
            </a:p>
          </p:txBody>
        </p:sp>
        <p:sp>
          <p:nvSpPr>
            <p:cNvPr id="398" name="Google Shape;398;p40"/>
            <p:cNvSpPr txBox="1"/>
            <p:nvPr/>
          </p:nvSpPr>
          <p:spPr>
            <a:xfrm>
              <a:off x="4473999" y="3327890"/>
              <a:ext cx="73129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Kyle </a:t>
              </a:r>
              <a:br>
                <a:rPr lang="en-US" sz="1000">
                  <a:solidFill>
                    <a:srgbClr val="0070C0"/>
                  </a:solidFill>
                  <a:latin typeface="Calibri"/>
                  <a:ea typeface="Calibri"/>
                  <a:cs typeface="Calibri"/>
                  <a:sym typeface="Calibri"/>
                </a:rPr>
              </a:br>
              <a:r>
                <a:rPr lang="en-US" sz="1000">
                  <a:solidFill>
                    <a:srgbClr val="0070C0"/>
                  </a:solidFill>
                  <a:latin typeface="Calibri"/>
                  <a:ea typeface="Calibri"/>
                  <a:cs typeface="Calibri"/>
                  <a:sym typeface="Calibri"/>
                </a:rPr>
                <a:t>Fauerbach</a:t>
              </a:r>
              <a:endParaRPr sz="1000">
                <a:solidFill>
                  <a:srgbClr val="0070C0"/>
                </a:solidFill>
                <a:latin typeface="Calibri"/>
                <a:ea typeface="Calibri"/>
                <a:cs typeface="Calibri"/>
                <a:sym typeface="Calibri"/>
              </a:endParaRPr>
            </a:p>
          </p:txBody>
        </p:sp>
      </p:grpSp>
      <p:sp>
        <p:nvSpPr>
          <p:cNvPr id="399" name="Google Shape;399;p40"/>
          <p:cNvSpPr/>
          <p:nvPr/>
        </p:nvSpPr>
        <p:spPr>
          <a:xfrm>
            <a:off x="6134134" y="1540954"/>
            <a:ext cx="1476933" cy="1541571"/>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00" name="Google Shape;400;p40"/>
          <p:cNvPicPr preferRelativeResize="0"/>
          <p:nvPr/>
        </p:nvPicPr>
        <p:blipFill rotWithShape="1">
          <a:blip r:embed="rId19">
            <a:alphaModFix/>
          </a:blip>
          <a:srcRect/>
          <a:stretch/>
        </p:blipFill>
        <p:spPr>
          <a:xfrm>
            <a:off x="6061304" y="1583365"/>
            <a:ext cx="1147061" cy="1147061"/>
          </a:xfrm>
          <a:prstGeom prst="ellipse">
            <a:avLst/>
          </a:prstGeom>
          <a:noFill/>
          <a:ln>
            <a:noFill/>
          </a:ln>
        </p:spPr>
      </p:pic>
      <p:sp>
        <p:nvSpPr>
          <p:cNvPr id="401" name="Google Shape;401;p40"/>
          <p:cNvSpPr txBox="1"/>
          <p:nvPr/>
        </p:nvSpPr>
        <p:spPr>
          <a:xfrm>
            <a:off x="6907252" y="1641402"/>
            <a:ext cx="73930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Madeleine</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Schneider</a:t>
            </a:r>
            <a:endParaRPr sz="1000">
              <a:solidFill>
                <a:srgbClr val="0070C0"/>
              </a:solidFill>
              <a:latin typeface="Calibri"/>
              <a:ea typeface="Calibri"/>
              <a:cs typeface="Calibri"/>
              <a:sym typeface="Calibri"/>
            </a:endParaRPr>
          </a:p>
        </p:txBody>
      </p:sp>
      <p:sp>
        <p:nvSpPr>
          <p:cNvPr id="402" name="Google Shape;402;p40"/>
          <p:cNvSpPr/>
          <p:nvPr/>
        </p:nvSpPr>
        <p:spPr>
          <a:xfrm>
            <a:off x="5950734" y="2625199"/>
            <a:ext cx="1773313"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Marshall Scholarship</a:t>
            </a:r>
            <a:endParaRPr/>
          </a:p>
          <a:p>
            <a:pPr marL="0" marR="0" lvl="0" indent="0" algn="ctr" rtl="0">
              <a:spcBef>
                <a:spcPts val="0"/>
              </a:spcBef>
              <a:spcAft>
                <a:spcPts val="0"/>
              </a:spcAft>
              <a:buNone/>
            </a:pPr>
            <a:r>
              <a:rPr lang="en-US" sz="1000">
                <a:solidFill>
                  <a:srgbClr val="000000"/>
                </a:solidFill>
                <a:latin typeface="Calibri"/>
                <a:ea typeface="Calibri"/>
                <a:cs typeface="Calibri"/>
                <a:sym typeface="Calibri"/>
              </a:rPr>
              <a:t>Winner</a:t>
            </a:r>
            <a:endParaRPr sz="1000">
              <a:solidFill>
                <a:srgbClr val="000000"/>
              </a:solidFill>
              <a:latin typeface="Calibri"/>
              <a:ea typeface="Calibri"/>
              <a:cs typeface="Calibri"/>
              <a:sym typeface="Calibri"/>
            </a:endParaRPr>
          </a:p>
          <a:p>
            <a:pPr marL="0" marR="0" lvl="0" indent="0" algn="ctr" rtl="0">
              <a:spcBef>
                <a:spcPts val="0"/>
              </a:spcBef>
              <a:spcAft>
                <a:spcPts val="0"/>
              </a:spcAft>
              <a:buNone/>
            </a:pPr>
            <a:endParaRPr sz="1000">
              <a:solidFill>
                <a:srgbClr val="000000"/>
              </a:solidFill>
              <a:latin typeface="Calibri"/>
              <a:ea typeface="Calibri"/>
              <a:cs typeface="Calibri"/>
              <a:sym typeface="Calibri"/>
            </a:endParaRPr>
          </a:p>
        </p:txBody>
      </p:sp>
      <p:pic>
        <p:nvPicPr>
          <p:cNvPr id="403" name="Google Shape;403;p40"/>
          <p:cNvPicPr preferRelativeResize="0"/>
          <p:nvPr/>
        </p:nvPicPr>
        <p:blipFill rotWithShape="1">
          <a:blip r:embed="rId20">
            <a:alphaModFix/>
          </a:blip>
          <a:srcRect/>
          <a:stretch/>
        </p:blipFill>
        <p:spPr>
          <a:xfrm>
            <a:off x="7459487" y="3218450"/>
            <a:ext cx="1021543" cy="1105478"/>
          </a:xfrm>
          <a:prstGeom prst="ellipse">
            <a:avLst/>
          </a:prstGeom>
          <a:noFill/>
          <a:ln>
            <a:noFill/>
          </a:ln>
        </p:spPr>
      </p:pic>
      <p:sp>
        <p:nvSpPr>
          <p:cNvPr id="404" name="Google Shape;404;p40"/>
          <p:cNvSpPr txBox="1"/>
          <p:nvPr/>
        </p:nvSpPr>
        <p:spPr>
          <a:xfrm>
            <a:off x="8503601" y="3515529"/>
            <a:ext cx="68640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Birgitta</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Anderson</a:t>
            </a:r>
            <a:endParaRPr sz="1000">
              <a:solidFill>
                <a:srgbClr val="0070C0"/>
              </a:solidFill>
              <a:latin typeface="Calibri"/>
              <a:ea typeface="Calibri"/>
              <a:cs typeface="Calibri"/>
              <a:sym typeface="Calibri"/>
            </a:endParaRPr>
          </a:p>
        </p:txBody>
      </p:sp>
      <p:sp>
        <p:nvSpPr>
          <p:cNvPr id="405" name="Google Shape;405;p40"/>
          <p:cNvSpPr/>
          <p:nvPr/>
        </p:nvSpPr>
        <p:spPr>
          <a:xfrm>
            <a:off x="6973290" y="6189075"/>
            <a:ext cx="177331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Lincoln Lab Fellows</a:t>
            </a:r>
            <a:endParaRPr sz="1000">
              <a:solidFill>
                <a:srgbClr val="000000"/>
              </a:solidFill>
              <a:latin typeface="Calibri"/>
              <a:ea typeface="Calibri"/>
              <a:cs typeface="Calibri"/>
              <a:sym typeface="Calibri"/>
            </a:endParaRPr>
          </a:p>
          <a:p>
            <a:pPr marL="0" marR="0" lvl="0" indent="0" algn="ctr" rtl="0">
              <a:spcBef>
                <a:spcPts val="0"/>
              </a:spcBef>
              <a:spcAft>
                <a:spcPts val="0"/>
              </a:spcAft>
              <a:buNone/>
            </a:pPr>
            <a:endParaRPr sz="1000">
              <a:solidFill>
                <a:srgbClr val="000000"/>
              </a:solidFill>
              <a:latin typeface="Calibri"/>
              <a:ea typeface="Calibri"/>
              <a:cs typeface="Calibri"/>
              <a:sym typeface="Calibri"/>
            </a:endParaRPr>
          </a:p>
        </p:txBody>
      </p:sp>
      <p:sp>
        <p:nvSpPr>
          <p:cNvPr id="406" name="Google Shape;406;p40"/>
          <p:cNvSpPr/>
          <p:nvPr/>
        </p:nvSpPr>
        <p:spPr>
          <a:xfrm>
            <a:off x="6163364" y="3118777"/>
            <a:ext cx="1264748" cy="1384479"/>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407" name="Google Shape;407;p40"/>
          <p:cNvPicPr preferRelativeResize="0"/>
          <p:nvPr/>
        </p:nvPicPr>
        <p:blipFill rotWithShape="1">
          <a:blip r:embed="rId21">
            <a:alphaModFix/>
          </a:blip>
          <a:srcRect/>
          <a:stretch/>
        </p:blipFill>
        <p:spPr>
          <a:xfrm>
            <a:off x="6067871" y="3097447"/>
            <a:ext cx="973270" cy="1216588"/>
          </a:xfrm>
          <a:prstGeom prst="ellipse">
            <a:avLst/>
          </a:prstGeom>
          <a:noFill/>
          <a:ln>
            <a:noFill/>
          </a:ln>
        </p:spPr>
      </p:pic>
      <p:sp>
        <p:nvSpPr>
          <p:cNvPr id="408" name="Google Shape;408;p40"/>
          <p:cNvSpPr txBox="1"/>
          <p:nvPr/>
        </p:nvSpPr>
        <p:spPr>
          <a:xfrm>
            <a:off x="6846882" y="3174549"/>
            <a:ext cx="48603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Mary </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Pollin</a:t>
            </a:r>
            <a:endParaRPr sz="1000">
              <a:solidFill>
                <a:srgbClr val="0070C0"/>
              </a:solidFill>
              <a:latin typeface="Calibri"/>
              <a:ea typeface="Calibri"/>
              <a:cs typeface="Calibri"/>
              <a:sym typeface="Calibri"/>
            </a:endParaRPr>
          </a:p>
        </p:txBody>
      </p:sp>
      <p:sp>
        <p:nvSpPr>
          <p:cNvPr id="409" name="Google Shape;409;p40"/>
          <p:cNvSpPr/>
          <p:nvPr/>
        </p:nvSpPr>
        <p:spPr>
          <a:xfrm>
            <a:off x="6162363" y="4230161"/>
            <a:ext cx="1016712"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a:solidFill>
                  <a:srgbClr val="000000"/>
                </a:solidFill>
                <a:latin typeface="Calibri"/>
                <a:ea typeface="Calibri"/>
                <a:cs typeface="Calibri"/>
                <a:sym typeface="Calibri"/>
              </a:rPr>
              <a:t>Draper Fellow</a:t>
            </a:r>
            <a:endParaRPr sz="1000">
              <a:solidFill>
                <a:srgbClr val="000000"/>
              </a:solidFill>
              <a:latin typeface="Calibri"/>
              <a:ea typeface="Calibri"/>
              <a:cs typeface="Calibri"/>
              <a:sym typeface="Calibri"/>
            </a:endParaRPr>
          </a:p>
          <a:p>
            <a:pPr marL="0" marR="0" lvl="0" indent="0" algn="ctr" rtl="0">
              <a:spcBef>
                <a:spcPts val="0"/>
              </a:spcBef>
              <a:spcAft>
                <a:spcPts val="0"/>
              </a:spcAft>
              <a:buNone/>
            </a:pPr>
            <a:endParaRPr sz="1000">
              <a:solidFill>
                <a:srgbClr val="000000"/>
              </a:solidFill>
              <a:latin typeface="Calibri"/>
              <a:ea typeface="Calibri"/>
              <a:cs typeface="Calibri"/>
              <a:sym typeface="Calibri"/>
            </a:endParaRPr>
          </a:p>
        </p:txBody>
      </p:sp>
      <p:sp>
        <p:nvSpPr>
          <p:cNvPr id="410" name="Google Shape;410;p40"/>
          <p:cNvSpPr txBox="1"/>
          <p:nvPr/>
        </p:nvSpPr>
        <p:spPr>
          <a:xfrm>
            <a:off x="7570763" y="2732160"/>
            <a:ext cx="787395"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Tyler Reece</a:t>
            </a:r>
            <a:endParaRPr/>
          </a:p>
        </p:txBody>
      </p:sp>
      <p:pic>
        <p:nvPicPr>
          <p:cNvPr id="411" name="Google Shape;411;p40"/>
          <p:cNvPicPr preferRelativeResize="0"/>
          <p:nvPr/>
        </p:nvPicPr>
        <p:blipFill rotWithShape="1">
          <a:blip r:embed="rId22">
            <a:alphaModFix/>
          </a:blip>
          <a:srcRect/>
          <a:stretch/>
        </p:blipFill>
        <p:spPr>
          <a:xfrm>
            <a:off x="8272311" y="2490743"/>
            <a:ext cx="987730" cy="987730"/>
          </a:xfrm>
          <a:prstGeom prst="ellipse">
            <a:avLst/>
          </a:prstGeom>
          <a:noFill/>
          <a:ln>
            <a:noFill/>
          </a:ln>
        </p:spPr>
      </p:pic>
      <p:sp>
        <p:nvSpPr>
          <p:cNvPr id="412" name="Google Shape;412;p40"/>
          <p:cNvSpPr/>
          <p:nvPr/>
        </p:nvSpPr>
        <p:spPr>
          <a:xfrm>
            <a:off x="7400535" y="2986304"/>
            <a:ext cx="109782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Boston University</a:t>
            </a:r>
            <a:endParaRPr/>
          </a:p>
        </p:txBody>
      </p:sp>
      <p:sp>
        <p:nvSpPr>
          <p:cNvPr id="413" name="Google Shape;413;p40"/>
          <p:cNvSpPr/>
          <p:nvPr/>
        </p:nvSpPr>
        <p:spPr>
          <a:xfrm>
            <a:off x="8300432" y="3827330"/>
            <a:ext cx="952506"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Northeastern</a:t>
            </a:r>
            <a:endParaRPr/>
          </a:p>
          <a:p>
            <a:pPr marL="0" marR="0" lvl="0" indent="0" algn="l" rtl="0">
              <a:spcBef>
                <a:spcPts val="0"/>
              </a:spcBef>
              <a:spcAft>
                <a:spcPts val="0"/>
              </a:spcAft>
              <a:buNone/>
            </a:pPr>
            <a:r>
              <a:rPr lang="en-US" sz="1000" i="1">
                <a:solidFill>
                  <a:srgbClr val="000000"/>
                </a:solidFill>
                <a:latin typeface="Calibri"/>
                <a:ea typeface="Calibri"/>
                <a:cs typeface="Calibri"/>
                <a:sym typeface="Calibri"/>
              </a:rPr>
              <a:t>University</a:t>
            </a:r>
            <a:endParaRPr/>
          </a:p>
        </p:txBody>
      </p:sp>
      <p:sp>
        <p:nvSpPr>
          <p:cNvPr id="414" name="Google Shape;414;p40"/>
          <p:cNvSpPr/>
          <p:nvPr/>
        </p:nvSpPr>
        <p:spPr>
          <a:xfrm>
            <a:off x="6903441" y="3737017"/>
            <a:ext cx="432569"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MIT</a:t>
            </a:r>
            <a:endParaRPr/>
          </a:p>
        </p:txBody>
      </p:sp>
      <p:sp>
        <p:nvSpPr>
          <p:cNvPr id="415" name="Google Shape;415;p40"/>
          <p:cNvSpPr txBox="1"/>
          <p:nvPr/>
        </p:nvSpPr>
        <p:spPr>
          <a:xfrm>
            <a:off x="8381984" y="1748364"/>
            <a:ext cx="790601"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James Tyler</a:t>
            </a:r>
            <a:endParaRPr/>
          </a:p>
        </p:txBody>
      </p:sp>
      <p:pic>
        <p:nvPicPr>
          <p:cNvPr id="416" name="Google Shape;416;p40"/>
          <p:cNvPicPr preferRelativeResize="0"/>
          <p:nvPr/>
        </p:nvPicPr>
        <p:blipFill rotWithShape="1">
          <a:blip r:embed="rId23">
            <a:alphaModFix/>
          </a:blip>
          <a:srcRect/>
          <a:stretch/>
        </p:blipFill>
        <p:spPr>
          <a:xfrm>
            <a:off x="7486783" y="1532408"/>
            <a:ext cx="1083422" cy="1083422"/>
          </a:xfrm>
          <a:prstGeom prst="ellipse">
            <a:avLst/>
          </a:prstGeom>
          <a:noFill/>
          <a:ln>
            <a:noFill/>
          </a:ln>
        </p:spPr>
      </p:pic>
      <p:sp>
        <p:nvSpPr>
          <p:cNvPr id="417" name="Google Shape;417;p40"/>
          <p:cNvSpPr/>
          <p:nvPr/>
        </p:nvSpPr>
        <p:spPr>
          <a:xfrm>
            <a:off x="8296276" y="2008098"/>
            <a:ext cx="105348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Northeastern</a:t>
            </a:r>
            <a:endParaRPr/>
          </a:p>
          <a:p>
            <a:pPr marL="0" marR="0" lvl="0" indent="0" algn="l" rtl="0">
              <a:spcBef>
                <a:spcPts val="0"/>
              </a:spcBef>
              <a:spcAft>
                <a:spcPts val="0"/>
              </a:spcAft>
              <a:buNone/>
            </a:pPr>
            <a:r>
              <a:rPr lang="en-US" sz="1000" i="1">
                <a:solidFill>
                  <a:srgbClr val="000000"/>
                </a:solidFill>
                <a:latin typeface="Calibri"/>
                <a:ea typeface="Calibri"/>
                <a:cs typeface="Calibri"/>
                <a:sym typeface="Calibri"/>
              </a:rPr>
              <a:t>University</a:t>
            </a:r>
            <a:endParaRPr sz="1000" i="1">
              <a:solidFill>
                <a:srgbClr val="000000"/>
              </a:solidFill>
              <a:latin typeface="Calibri"/>
              <a:ea typeface="Calibri"/>
              <a:cs typeface="Calibri"/>
              <a:sym typeface="Calibri"/>
            </a:endParaRPr>
          </a:p>
        </p:txBody>
      </p:sp>
      <p:pic>
        <p:nvPicPr>
          <p:cNvPr id="418" name="Google Shape;418;p40"/>
          <p:cNvPicPr preferRelativeResize="0"/>
          <p:nvPr/>
        </p:nvPicPr>
        <p:blipFill rotWithShape="1">
          <a:blip r:embed="rId24">
            <a:alphaModFix/>
          </a:blip>
          <a:srcRect/>
          <a:stretch/>
        </p:blipFill>
        <p:spPr>
          <a:xfrm>
            <a:off x="8198071" y="4232997"/>
            <a:ext cx="1021543" cy="1021543"/>
          </a:xfrm>
          <a:prstGeom prst="ellipse">
            <a:avLst/>
          </a:prstGeom>
          <a:noFill/>
          <a:ln>
            <a:noFill/>
          </a:ln>
        </p:spPr>
      </p:pic>
      <p:sp>
        <p:nvSpPr>
          <p:cNvPr id="419" name="Google Shape;419;p40"/>
          <p:cNvSpPr txBox="1"/>
          <p:nvPr/>
        </p:nvSpPr>
        <p:spPr>
          <a:xfrm>
            <a:off x="7733715" y="4320611"/>
            <a:ext cx="58702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Anna</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DeVries</a:t>
            </a:r>
            <a:endParaRPr sz="1000">
              <a:solidFill>
                <a:srgbClr val="0070C0"/>
              </a:solidFill>
              <a:latin typeface="Calibri"/>
              <a:ea typeface="Calibri"/>
              <a:cs typeface="Calibri"/>
              <a:sym typeface="Calibri"/>
            </a:endParaRPr>
          </a:p>
        </p:txBody>
      </p:sp>
      <p:sp>
        <p:nvSpPr>
          <p:cNvPr id="420" name="Google Shape;420;p40"/>
          <p:cNvSpPr/>
          <p:nvPr/>
        </p:nvSpPr>
        <p:spPr>
          <a:xfrm>
            <a:off x="7468971" y="4662008"/>
            <a:ext cx="96095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Northeastern</a:t>
            </a:r>
            <a:endParaRPr/>
          </a:p>
          <a:p>
            <a:pPr marL="0" marR="0" lvl="0" indent="0" algn="l" rtl="0">
              <a:spcBef>
                <a:spcPts val="0"/>
              </a:spcBef>
              <a:spcAft>
                <a:spcPts val="0"/>
              </a:spcAft>
              <a:buNone/>
            </a:pPr>
            <a:r>
              <a:rPr lang="en-US" sz="1000" i="1">
                <a:solidFill>
                  <a:srgbClr val="000000"/>
                </a:solidFill>
                <a:latin typeface="Calibri"/>
                <a:ea typeface="Calibri"/>
                <a:cs typeface="Calibri"/>
                <a:sym typeface="Calibri"/>
              </a:rPr>
              <a:t>University</a:t>
            </a:r>
            <a:endParaRPr/>
          </a:p>
        </p:txBody>
      </p:sp>
      <p:pic>
        <p:nvPicPr>
          <p:cNvPr id="421" name="Google Shape;421;p40"/>
          <p:cNvPicPr preferRelativeResize="0"/>
          <p:nvPr/>
        </p:nvPicPr>
        <p:blipFill rotWithShape="1">
          <a:blip r:embed="rId25">
            <a:alphaModFix/>
          </a:blip>
          <a:srcRect/>
          <a:stretch/>
        </p:blipFill>
        <p:spPr>
          <a:xfrm>
            <a:off x="6288137" y="4592767"/>
            <a:ext cx="1044775" cy="1044775"/>
          </a:xfrm>
          <a:prstGeom prst="ellipse">
            <a:avLst/>
          </a:prstGeom>
          <a:solidFill>
            <a:schemeClr val="accent1"/>
          </a:solidFill>
          <a:ln>
            <a:noFill/>
          </a:ln>
        </p:spPr>
      </p:pic>
      <p:sp>
        <p:nvSpPr>
          <p:cNvPr id="422" name="Google Shape;422;p40"/>
          <p:cNvSpPr txBox="1"/>
          <p:nvPr/>
        </p:nvSpPr>
        <p:spPr>
          <a:xfrm>
            <a:off x="6481382" y="5577595"/>
            <a:ext cx="82426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Joseph</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Schlessinger</a:t>
            </a:r>
            <a:endParaRPr sz="1000">
              <a:solidFill>
                <a:srgbClr val="0070C0"/>
              </a:solidFill>
              <a:latin typeface="Calibri"/>
              <a:ea typeface="Calibri"/>
              <a:cs typeface="Calibri"/>
              <a:sym typeface="Calibri"/>
            </a:endParaRPr>
          </a:p>
        </p:txBody>
      </p:sp>
      <p:sp>
        <p:nvSpPr>
          <p:cNvPr id="423" name="Google Shape;423;p40"/>
          <p:cNvSpPr/>
          <p:nvPr/>
        </p:nvSpPr>
        <p:spPr>
          <a:xfrm>
            <a:off x="6587937" y="5921600"/>
            <a:ext cx="74182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MIT</a:t>
            </a:r>
            <a:endParaRPr/>
          </a:p>
        </p:txBody>
      </p:sp>
      <p:pic>
        <p:nvPicPr>
          <p:cNvPr id="424" name="Google Shape;424;p40"/>
          <p:cNvPicPr preferRelativeResize="0"/>
          <p:nvPr/>
        </p:nvPicPr>
        <p:blipFill rotWithShape="1">
          <a:blip r:embed="rId26">
            <a:alphaModFix/>
          </a:blip>
          <a:srcRect/>
          <a:stretch/>
        </p:blipFill>
        <p:spPr>
          <a:xfrm>
            <a:off x="7346586" y="5060315"/>
            <a:ext cx="1033716" cy="1143000"/>
          </a:xfrm>
          <a:prstGeom prst="ellipse">
            <a:avLst/>
          </a:prstGeom>
          <a:solidFill>
            <a:schemeClr val="accent1"/>
          </a:solidFill>
          <a:ln>
            <a:noFill/>
          </a:ln>
        </p:spPr>
      </p:pic>
      <p:sp>
        <p:nvSpPr>
          <p:cNvPr id="425" name="Google Shape;425;p40"/>
          <p:cNvSpPr txBox="1"/>
          <p:nvPr/>
        </p:nvSpPr>
        <p:spPr>
          <a:xfrm>
            <a:off x="8444703" y="5324294"/>
            <a:ext cx="663964"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70C0"/>
                </a:solidFill>
                <a:latin typeface="Calibri"/>
                <a:ea typeface="Calibri"/>
                <a:cs typeface="Calibri"/>
                <a:sym typeface="Calibri"/>
              </a:rPr>
              <a:t>Matthew</a:t>
            </a:r>
            <a:endParaRPr/>
          </a:p>
          <a:p>
            <a:pPr marL="0" marR="0" lvl="0" indent="0" algn="l" rtl="0">
              <a:spcBef>
                <a:spcPts val="0"/>
              </a:spcBef>
              <a:spcAft>
                <a:spcPts val="0"/>
              </a:spcAft>
              <a:buNone/>
            </a:pPr>
            <a:r>
              <a:rPr lang="en-US" sz="1000">
                <a:solidFill>
                  <a:srgbClr val="0070C0"/>
                </a:solidFill>
                <a:latin typeface="Calibri"/>
                <a:ea typeface="Calibri"/>
                <a:cs typeface="Calibri"/>
                <a:sym typeface="Calibri"/>
              </a:rPr>
              <a:t>Yuan</a:t>
            </a:r>
            <a:endParaRPr/>
          </a:p>
        </p:txBody>
      </p:sp>
      <p:sp>
        <p:nvSpPr>
          <p:cNvPr id="426" name="Google Shape;426;p40"/>
          <p:cNvSpPr/>
          <p:nvPr/>
        </p:nvSpPr>
        <p:spPr>
          <a:xfrm>
            <a:off x="8450268" y="5826793"/>
            <a:ext cx="50688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MIT</a:t>
            </a:r>
            <a:endParaRPr/>
          </a:p>
        </p:txBody>
      </p:sp>
      <p:sp>
        <p:nvSpPr>
          <p:cNvPr id="427" name="Google Shape;427;p40"/>
          <p:cNvSpPr/>
          <p:nvPr/>
        </p:nvSpPr>
        <p:spPr>
          <a:xfrm>
            <a:off x="6849048" y="1261646"/>
            <a:ext cx="1293945"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rgbClr val="000000"/>
                </a:solidFill>
                <a:latin typeface="Calibri"/>
                <a:ea typeface="Calibri"/>
                <a:cs typeface="Calibri"/>
                <a:sym typeface="Calibri"/>
              </a:rPr>
              <a:t>Class of 2019</a:t>
            </a:r>
            <a:endParaRPr/>
          </a:p>
        </p:txBody>
      </p:sp>
      <p:sp>
        <p:nvSpPr>
          <p:cNvPr id="428" name="Google Shape;428;p40"/>
          <p:cNvSpPr/>
          <p:nvPr/>
        </p:nvSpPr>
        <p:spPr>
          <a:xfrm>
            <a:off x="3470547" y="2067905"/>
            <a:ext cx="813872"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000000"/>
                </a:solidFill>
                <a:latin typeface="Calibri"/>
                <a:ea typeface="Calibri"/>
                <a:cs typeface="Calibri"/>
                <a:sym typeface="Calibri"/>
              </a:rPr>
              <a:t>Harvard </a:t>
            </a:r>
            <a:endParaRPr/>
          </a:p>
          <a:p>
            <a:pPr marL="0" marR="0" lvl="0" indent="0" algn="l" rtl="0">
              <a:spcBef>
                <a:spcPts val="0"/>
              </a:spcBef>
              <a:spcAft>
                <a:spcPts val="0"/>
              </a:spcAft>
              <a:buNone/>
            </a:pPr>
            <a:r>
              <a:rPr lang="en-US" sz="1000" i="1">
                <a:solidFill>
                  <a:srgbClr val="000000"/>
                </a:solidFill>
                <a:latin typeface="Calibri"/>
                <a:ea typeface="Calibri"/>
                <a:cs typeface="Calibri"/>
                <a:sym typeface="Calibri"/>
              </a:rPr>
              <a:t>University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32"/>
        <p:cNvGrpSpPr/>
        <p:nvPr/>
      </p:nvGrpSpPr>
      <p:grpSpPr>
        <a:xfrm>
          <a:off x="0" y="0"/>
          <a:ext cx="0" cy="0"/>
          <a:chOff x="0" y="0"/>
          <a:chExt cx="0" cy="0"/>
        </a:xfrm>
      </p:grpSpPr>
      <p:pic>
        <p:nvPicPr>
          <p:cNvPr id="433" name="Google Shape;433;p41"/>
          <p:cNvPicPr preferRelativeResize="0"/>
          <p:nvPr/>
        </p:nvPicPr>
        <p:blipFill rotWithShape="1">
          <a:blip r:embed="rId3">
            <a:alphaModFix/>
          </a:blip>
          <a:srcRect/>
          <a:stretch/>
        </p:blipFill>
        <p:spPr>
          <a:xfrm>
            <a:off x="1752600" y="228600"/>
            <a:ext cx="5480318" cy="5486400"/>
          </a:xfrm>
          <a:prstGeom prst="rect">
            <a:avLst/>
          </a:prstGeom>
          <a:noFill/>
          <a:ln>
            <a:noFill/>
          </a:ln>
        </p:spPr>
      </p:pic>
      <p:sp>
        <p:nvSpPr>
          <p:cNvPr id="434" name="Google Shape;434;p41"/>
          <p:cNvSpPr txBox="1"/>
          <p:nvPr/>
        </p:nvSpPr>
        <p:spPr>
          <a:xfrm>
            <a:off x="1571625" y="5257800"/>
            <a:ext cx="6000750"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a:solidFill>
                  <a:schemeClr val="lt1"/>
                </a:solidFill>
                <a:latin typeface="Calibri"/>
                <a:ea typeface="Calibri"/>
                <a:cs typeface="Calibri"/>
                <a:sym typeface="Calibri"/>
              </a:rPr>
              <a:t>Questions</a:t>
            </a:r>
            <a:endParaRPr/>
          </a:p>
        </p:txBody>
      </p:sp>
      <p:sp>
        <p:nvSpPr>
          <p:cNvPr id="435" name="Google Shape;435;p41"/>
          <p:cNvSpPr/>
          <p:nvPr/>
        </p:nvSpPr>
        <p:spPr>
          <a:xfrm>
            <a:off x="762000" y="838200"/>
            <a:ext cx="533400" cy="457200"/>
          </a:xfrm>
          <a:prstGeom prst="roundRect">
            <a:avLst>
              <a:gd name="adj" fmla="val 16667"/>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NCLASSIFIED/FOUO/DRAFT/PRE-DECISIONAL">
  <a:themeElements>
    <a:clrScheme name="US Army Color Palette">
      <a:dk1>
        <a:srgbClr val="000000"/>
      </a:dk1>
      <a:lt1>
        <a:srgbClr val="FFFFFF"/>
      </a:lt1>
      <a:dk2>
        <a:srgbClr val="FFDA3D"/>
      </a:dk2>
      <a:lt2>
        <a:srgbClr val="CCCCCC"/>
      </a:lt2>
      <a:accent1>
        <a:srgbClr val="333C33"/>
      </a:accent1>
      <a:accent2>
        <a:srgbClr val="717365"/>
      </a:accent2>
      <a:accent3>
        <a:srgbClr val="BFB8AB"/>
      </a:accent3>
      <a:accent4>
        <a:srgbClr val="B8B9B2"/>
      </a:accent4>
      <a:accent5>
        <a:srgbClr val="DBDCD8"/>
      </a:accent5>
      <a:accent6>
        <a:srgbClr val="333333"/>
      </a:accent6>
      <a:hlink>
        <a:srgbClr val="FFDA3D"/>
      </a:hlink>
      <a:folHlink>
        <a:srgbClr val="BFB8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748</Words>
  <Application>Microsoft Office PowerPoint</Application>
  <PresentationFormat>On-screen Show (4:3)</PresentationFormat>
  <Paragraphs>185</Paragraphs>
  <Slides>8</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8</vt:i4>
      </vt:variant>
    </vt:vector>
  </HeadingPairs>
  <TitlesOfParts>
    <vt:vector size="15" baseType="lpstr">
      <vt:lpstr>Calibri</vt:lpstr>
      <vt:lpstr>Tahoma</vt:lpstr>
      <vt:lpstr>Arial</vt:lpstr>
      <vt:lpstr>Times New Roman</vt:lpstr>
      <vt:lpstr>2_Office Theme</vt:lpstr>
      <vt:lpstr>1_UNCLASSIFIED/FOUO/DRAFT/PRE-DECISIONAL</vt:lpstr>
      <vt:lpstr>1_Office Theme</vt:lpstr>
      <vt:lpstr>PowerPoint Presentation</vt:lpstr>
      <vt:lpstr>Overview and Mission</vt:lpstr>
      <vt:lpstr>CRC Research - AY19</vt:lpstr>
      <vt:lpstr>\</vt:lpstr>
      <vt:lpstr>Cadet Competitive Cyber Team (C3T)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Bob Totten</cp:lastModifiedBy>
  <cp:revision>1</cp:revision>
  <dcterms:modified xsi:type="dcterms:W3CDTF">2019-10-11T01:08:41Z</dcterms:modified>
</cp:coreProperties>
</file>